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049" r:id="rId2"/>
    <p:sldId id="3057" r:id="rId3"/>
    <p:sldId id="3067" r:id="rId4"/>
    <p:sldId id="3066" r:id="rId5"/>
    <p:sldId id="3096" r:id="rId6"/>
    <p:sldId id="3097" r:id="rId7"/>
    <p:sldId id="3098" r:id="rId8"/>
    <p:sldId id="3101" r:id="rId9"/>
    <p:sldId id="3102" r:id="rId10"/>
    <p:sldId id="3094" r:id="rId11"/>
  </p:sldIdLst>
  <p:sldSz cx="12192000" cy="6858000"/>
  <p:notesSz cx="6858000" cy="9144000"/>
  <p:defaultTextStyle>
    <a:defPPr>
      <a:defRPr lang="ar-E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9000"/>
    <a:srgbClr val="DE8400"/>
    <a:srgbClr val="FF9900"/>
    <a:srgbClr val="3680DC"/>
    <a:srgbClr val="2AA29E"/>
    <a:srgbClr val="2ABE72"/>
    <a:srgbClr val="2AA4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08" autoAdjust="0"/>
    <p:restoredTop sz="95196" autoAdjust="0"/>
  </p:normalViewPr>
  <p:slideViewPr>
    <p:cSldViewPr snapToGrid="0">
      <p:cViewPr varScale="1">
        <p:scale>
          <a:sx n="68" d="100"/>
          <a:sy n="68" d="100"/>
        </p:scale>
        <p:origin x="354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334F7A33-0FC9-4F10-B450-DB241A9304EF}" type="datetimeFigureOut">
              <a:rPr lang="ar-EG" smtClean="0"/>
              <a:pPr/>
              <a:t>07/12/1445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B13235A8-3925-4E98-B3E4-CAAF4164867E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18072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EG" dirty="0"/>
              <a:t>لمزيد من عروض البوربوينت الاحترافية يرجى زيارتنا و الاشتراك بقناة اليوتيوب عن طريق الرابط التالي</a:t>
            </a:r>
          </a:p>
          <a:p>
            <a:r>
              <a:rPr lang="en-US" dirty="0"/>
              <a:t>https://www.youtube.com/c/%D8%B9%D8%A7%D9%84%D9%85%D8%A7%D9%84%D8%A8%D8%A7%D9%88%D8%B1%D8%A8%D9%88%D9%8A%D9%86%D8%AA</a:t>
            </a: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235A8-3925-4E98-B3E4-CAAF4164867E}" type="slidenum">
              <a:rPr lang="ar-EG" smtClean="0"/>
              <a:pPr/>
              <a:t>1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89196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EG" dirty="0"/>
              <a:t>لمزيد من عروض البوربوينت الاحترافية يرجى زيارتنا و الاشتراك بقناة اليوتيوب عن طريق الرابط التالي</a:t>
            </a:r>
          </a:p>
          <a:p>
            <a:r>
              <a:rPr lang="en-US" dirty="0"/>
              <a:t>https://www.youtube.com/c/%D8%B9%D8%A7%D9%84%D9%85%D8%A7%D9%84%D8%A8%D8%A7%D9%88%D8%B1%D8%A8%D9%88%D9%8A%D9%86%D8%AA</a:t>
            </a:r>
            <a:endParaRPr lang="ar-EG" dirty="0"/>
          </a:p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174689-BECC-4390-B3B9-306A17FD432A}" type="slidenum">
              <a:rPr kumimoji="0" lang="en-US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8622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EG" dirty="0"/>
              <a:t>لمزيد من عروض البوربوينت الاحترافية يرجى زيارتنا و الاشتراك بقناة اليوتيوب عن طريق الرابط التالي</a:t>
            </a:r>
          </a:p>
          <a:p>
            <a:r>
              <a:rPr lang="en-US" dirty="0"/>
              <a:t>https://www.youtube.com/c/%D8%B9%D8%A7%D9%84%D9%85%D8%A7%D9%84%D8%A8%D8%A7%D9%88%D8%B1%D8%A8%D9%88%D9%8A%D9%86%D8%AA</a:t>
            </a:r>
            <a:endParaRPr lang="ar-EG" dirty="0"/>
          </a:p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235A8-3925-4E98-B3E4-CAAF4164867E}" type="slidenum">
              <a:rPr lang="ar-EG" smtClean="0"/>
              <a:pPr/>
              <a:t>2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637509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EG" dirty="0"/>
              <a:t>لمزيد من عروض البوربوينت الاحترافية يرجى زيارتنا و الاشتراك بقناة اليوتيوب عن طريق الرابط التالي</a:t>
            </a:r>
          </a:p>
          <a:p>
            <a:r>
              <a:rPr lang="en-US" dirty="0"/>
              <a:t>https://www.youtube.com/c/%D8%B9%D8%A7%D9%84%D9%85%D8%A7%D9%84%D8%A8%D8%A7%D9%88%D8%B1%D8%A8%D9%88%D9%8A%D9%86%D8%AA</a:t>
            </a:r>
            <a:endParaRPr lang="ar-EG" dirty="0"/>
          </a:p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235A8-3925-4E98-B3E4-CAAF4164867E}" type="slidenum">
              <a:rPr lang="ar-EG" smtClean="0"/>
              <a:pPr/>
              <a:t>3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1541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EG" dirty="0"/>
              <a:t>لمزيد من عروض البوربوينت الاحترافية يرجى زيارتنا و الاشتراك بقناة اليوتيوب عن طريق الرابط التالي</a:t>
            </a:r>
          </a:p>
          <a:p>
            <a:r>
              <a:rPr lang="en-US" dirty="0"/>
              <a:t>https://www.youtube.com/c/%D8%B9%D8%A7%D9%84%D9%85%D8%A7%D9%84%D8%A8%D8%A7%D9%88%D8%B1%D8%A8%D9%88%D9%8A%D9%86%D8%AA</a:t>
            </a:r>
            <a:endParaRPr lang="ar-EG" dirty="0"/>
          </a:p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174689-BECC-4390-B3B9-306A17FD432A}" type="slidenum">
              <a:rPr kumimoji="0" lang="en-US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3408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EG" dirty="0"/>
              <a:t>لمزيد من عروض البوربوينت الاحترافية يرجى زيارتنا و الاشتراك بقناة اليوتيوب عن طريق الرابط التالي</a:t>
            </a:r>
          </a:p>
          <a:p>
            <a:r>
              <a:rPr lang="en-US" dirty="0"/>
              <a:t>https://www.youtube.com/c/%D8%B9%D8%A7%D9%84%D9%85%D8%A7%D9%84%D8%A8%D8%A7%D9%88%D8%B1%D8%A8%D9%88%D9%8A%D9%86%D8%AA</a:t>
            </a:r>
            <a:endParaRPr lang="ar-EG" dirty="0"/>
          </a:p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174689-BECC-4390-B3B9-306A17FD432A}" type="slidenum">
              <a:rPr kumimoji="0" lang="en-US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6659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EG" dirty="0"/>
              <a:t>لمزيد من عروض البوربوينت الاحترافية يرجى زيارتنا و الاشتراك بقناة اليوتيوب عن طريق الرابط التالي</a:t>
            </a:r>
          </a:p>
          <a:p>
            <a:r>
              <a:rPr lang="en-US" dirty="0"/>
              <a:t>https://www.youtube.com/c/%D8%B9%D8%A7%D9%84%D9%85%D8%A7%D9%84%D8%A8%D8%A7%D9%88%D8%B1%D8%A8%D9%88%D9%8A%D9%86%D8%AA</a:t>
            </a:r>
            <a:endParaRPr lang="ar-EG" dirty="0"/>
          </a:p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174689-BECC-4390-B3B9-306A17FD432A}" type="slidenum">
              <a:rPr kumimoji="0" lang="en-US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7853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EG" dirty="0"/>
              <a:t>لمزيد من عروض البوربوينت الاحترافية يرجى زيارتنا و الاشتراك بقناة اليوتيوب عن طريق الرابط التالي</a:t>
            </a:r>
          </a:p>
          <a:p>
            <a:r>
              <a:rPr lang="en-US" dirty="0"/>
              <a:t>https://www.youtube.com/c/%D8%B9%D8%A7%D9%84%D9%85%D8%A7%D9%84%D8%A8%D8%A7%D9%88%D8%B1%D8%A8%D9%88%D9%8A%D9%86%D8%AA</a:t>
            </a:r>
            <a:endParaRPr lang="ar-EG" dirty="0"/>
          </a:p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174689-BECC-4390-B3B9-306A17FD432A}" type="slidenum">
              <a:rPr kumimoji="0" lang="en-US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81479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EG" dirty="0"/>
              <a:t>لمزيد من عروض البوربوينت الاحترافية يرجى زيارتنا و الاشتراك بقناة اليوتيوب عن طريق الرابط التالي</a:t>
            </a:r>
          </a:p>
          <a:p>
            <a:r>
              <a:rPr lang="en-US" dirty="0"/>
              <a:t>https://www.youtube.com/c/%D8%B9%D8%A7%D9%84%D9%85%D8%A7%D9%84%D8%A8%D8%A7%D9%88%D8%B1%D8%A8%D9%88%D9%8A%D9%86%D8%AA</a:t>
            </a:r>
            <a:endParaRPr lang="ar-EG" dirty="0"/>
          </a:p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174689-BECC-4390-B3B9-306A17FD432A}" type="slidenum">
              <a:rPr kumimoji="0" lang="en-US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6428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EG" dirty="0"/>
              <a:t>لمزيد من عروض البوربوينت الاحترافية يرجى زيارتنا و الاشتراك بقناة اليوتيوب عن طريق الرابط التالي</a:t>
            </a:r>
          </a:p>
          <a:p>
            <a:r>
              <a:rPr lang="en-US" dirty="0"/>
              <a:t>https://www.youtube.com/c/%D8%B9%D8%A7%D9%84%D9%85%D8%A7%D9%84%D8%A8%D8%A7%D9%88%D8%B1%D8%A8%D9%88%D9%8A%D9%86%D8%AA</a:t>
            </a:r>
            <a:endParaRPr lang="ar-EG" dirty="0"/>
          </a:p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174689-BECC-4390-B3B9-306A17FD432A}" type="slidenum">
              <a:rPr kumimoji="0" lang="en-US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3904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9474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 21 (24/09/1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6559395" y="946192"/>
            <a:ext cx="4633272" cy="4965616"/>
          </a:xfrm>
          <a:custGeom>
            <a:avLst/>
            <a:gdLst>
              <a:gd name="T0" fmla="*/ 2121 w 3060"/>
              <a:gd name="T1" fmla="*/ 3270 h 3278"/>
              <a:gd name="T2" fmla="*/ 1962 w 3060"/>
              <a:gd name="T3" fmla="*/ 3258 h 3278"/>
              <a:gd name="T4" fmla="*/ 1836 w 3060"/>
              <a:gd name="T5" fmla="*/ 3150 h 3278"/>
              <a:gd name="T6" fmla="*/ 1802 w 3060"/>
              <a:gd name="T7" fmla="*/ 2994 h 3278"/>
              <a:gd name="T8" fmla="*/ 1867 w 3060"/>
              <a:gd name="T9" fmla="*/ 2846 h 3278"/>
              <a:gd name="T10" fmla="*/ 2527 w 3060"/>
              <a:gd name="T11" fmla="*/ 2237 h 3278"/>
              <a:gd name="T12" fmla="*/ 2686 w 3060"/>
              <a:gd name="T13" fmla="*/ 2249 h 3278"/>
              <a:gd name="T14" fmla="*/ 2812 w 3060"/>
              <a:gd name="T15" fmla="*/ 2358 h 3278"/>
              <a:gd name="T16" fmla="*/ 2847 w 3060"/>
              <a:gd name="T17" fmla="*/ 2514 h 3278"/>
              <a:gd name="T18" fmla="*/ 2781 w 3060"/>
              <a:gd name="T19" fmla="*/ 2663 h 3278"/>
              <a:gd name="T20" fmla="*/ 332 w 3060"/>
              <a:gd name="T21" fmla="*/ 1034 h 3278"/>
              <a:gd name="T22" fmla="*/ 172 w 3060"/>
              <a:gd name="T23" fmla="*/ 1030 h 3278"/>
              <a:gd name="T24" fmla="*/ 42 w 3060"/>
              <a:gd name="T25" fmla="*/ 929 h 3278"/>
              <a:gd name="T26" fmla="*/ 0 w 3060"/>
              <a:gd name="T27" fmla="*/ 773 h 3278"/>
              <a:gd name="T28" fmla="*/ 57 w 3060"/>
              <a:gd name="T29" fmla="*/ 622 h 3278"/>
              <a:gd name="T30" fmla="*/ 701 w 3060"/>
              <a:gd name="T31" fmla="*/ 20 h 3278"/>
              <a:gd name="T32" fmla="*/ 861 w 3060"/>
              <a:gd name="T33" fmla="*/ 25 h 3278"/>
              <a:gd name="T34" fmla="*/ 991 w 3060"/>
              <a:gd name="T35" fmla="*/ 126 h 3278"/>
              <a:gd name="T36" fmla="*/ 1034 w 3060"/>
              <a:gd name="T37" fmla="*/ 281 h 3278"/>
              <a:gd name="T38" fmla="*/ 976 w 3060"/>
              <a:gd name="T39" fmla="*/ 432 h 3278"/>
              <a:gd name="T40" fmla="*/ 413 w 3060"/>
              <a:gd name="T41" fmla="*/ 1768 h 3278"/>
              <a:gd name="T42" fmla="*/ 253 w 3060"/>
              <a:gd name="T43" fmla="*/ 1771 h 3278"/>
              <a:gd name="T44" fmla="*/ 119 w 3060"/>
              <a:gd name="T45" fmla="*/ 1676 h 3278"/>
              <a:gd name="T46" fmla="*/ 69 w 3060"/>
              <a:gd name="T47" fmla="*/ 1523 h 3278"/>
              <a:gd name="T48" fmla="*/ 119 w 3060"/>
              <a:gd name="T49" fmla="*/ 1370 h 3278"/>
              <a:gd name="T50" fmla="*/ 1507 w 3060"/>
              <a:gd name="T51" fmla="*/ 14 h 3278"/>
              <a:gd name="T52" fmla="*/ 1666 w 3060"/>
              <a:gd name="T53" fmla="*/ 11 h 3278"/>
              <a:gd name="T54" fmla="*/ 1801 w 3060"/>
              <a:gd name="T55" fmla="*/ 106 h 3278"/>
              <a:gd name="T56" fmla="*/ 1851 w 3060"/>
              <a:gd name="T57" fmla="*/ 258 h 3278"/>
              <a:gd name="T58" fmla="*/ 1801 w 3060"/>
              <a:gd name="T59" fmla="*/ 412 h 3278"/>
              <a:gd name="T60" fmla="*/ 413 w 3060"/>
              <a:gd name="T61" fmla="*/ 2582 h 3278"/>
              <a:gd name="T62" fmla="*/ 254 w 3060"/>
              <a:gd name="T63" fmla="*/ 2593 h 3278"/>
              <a:gd name="T64" fmla="*/ 115 w 3060"/>
              <a:gd name="T65" fmla="*/ 2506 h 3278"/>
              <a:gd name="T66" fmla="*/ 57 w 3060"/>
              <a:gd name="T67" fmla="*/ 2354 h 3278"/>
              <a:gd name="T68" fmla="*/ 99 w 3060"/>
              <a:gd name="T69" fmla="*/ 2199 h 3278"/>
              <a:gd name="T70" fmla="*/ 2201 w 3060"/>
              <a:gd name="T71" fmla="*/ 119 h 3278"/>
              <a:gd name="T72" fmla="*/ 2360 w 3060"/>
              <a:gd name="T73" fmla="*/ 108 h 3278"/>
              <a:gd name="T74" fmla="*/ 2499 w 3060"/>
              <a:gd name="T75" fmla="*/ 195 h 3278"/>
              <a:gd name="T76" fmla="*/ 2558 w 3060"/>
              <a:gd name="T77" fmla="*/ 347 h 3278"/>
              <a:gd name="T78" fmla="*/ 2515 w 3060"/>
              <a:gd name="T79" fmla="*/ 502 h 3278"/>
              <a:gd name="T80" fmla="*/ 828 w 3060"/>
              <a:gd name="T81" fmla="*/ 2981 h 3278"/>
              <a:gd name="T82" fmla="*/ 670 w 3060"/>
              <a:gd name="T83" fmla="*/ 2999 h 3278"/>
              <a:gd name="T84" fmla="*/ 527 w 3060"/>
              <a:gd name="T85" fmla="*/ 2919 h 3278"/>
              <a:gd name="T86" fmla="*/ 461 w 3060"/>
              <a:gd name="T87" fmla="*/ 2771 h 3278"/>
              <a:gd name="T88" fmla="*/ 497 w 3060"/>
              <a:gd name="T89" fmla="*/ 2614 h 3278"/>
              <a:gd name="T90" fmla="*/ 2593 w 3060"/>
              <a:gd name="T91" fmla="*/ 528 h 3278"/>
              <a:gd name="T92" fmla="*/ 2752 w 3060"/>
              <a:gd name="T93" fmla="*/ 508 h 3278"/>
              <a:gd name="T94" fmla="*/ 2894 w 3060"/>
              <a:gd name="T95" fmla="*/ 589 h 3278"/>
              <a:gd name="T96" fmla="*/ 2960 w 3060"/>
              <a:gd name="T97" fmla="*/ 738 h 3278"/>
              <a:gd name="T98" fmla="*/ 2926 w 3060"/>
              <a:gd name="T99" fmla="*/ 893 h 3278"/>
              <a:gd name="T100" fmla="*/ 1438 w 3060"/>
              <a:gd name="T101" fmla="*/ 3182 h 3278"/>
              <a:gd name="T102" fmla="*/ 1281 w 3060"/>
              <a:gd name="T103" fmla="*/ 3209 h 3278"/>
              <a:gd name="T104" fmla="*/ 1135 w 3060"/>
              <a:gd name="T105" fmla="*/ 3137 h 3278"/>
              <a:gd name="T106" fmla="*/ 1062 w 3060"/>
              <a:gd name="T107" fmla="*/ 2991 h 3278"/>
              <a:gd name="T108" fmla="*/ 1089 w 3060"/>
              <a:gd name="T109" fmla="*/ 2833 h 3278"/>
              <a:gd name="T110" fmla="*/ 2680 w 3060"/>
              <a:gd name="T111" fmla="*/ 1242 h 3278"/>
              <a:gd name="T112" fmla="*/ 2837 w 3060"/>
              <a:gd name="T113" fmla="*/ 1215 h 3278"/>
              <a:gd name="T114" fmla="*/ 2984 w 3060"/>
              <a:gd name="T115" fmla="*/ 1287 h 3278"/>
              <a:gd name="T116" fmla="*/ 3057 w 3060"/>
              <a:gd name="T117" fmla="*/ 1434 h 3278"/>
              <a:gd name="T118" fmla="*/ 3029 w 3060"/>
              <a:gd name="T119" fmla="*/ 1592 h 3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060" h="3278">
                <a:moveTo>
                  <a:pt x="2772" y="2672"/>
                </a:moveTo>
                <a:lnTo>
                  <a:pt x="2243" y="3202"/>
                </a:lnTo>
                <a:lnTo>
                  <a:pt x="2233" y="3211"/>
                </a:lnTo>
                <a:lnTo>
                  <a:pt x="2223" y="3220"/>
                </a:lnTo>
                <a:lnTo>
                  <a:pt x="2213" y="3228"/>
                </a:lnTo>
                <a:lnTo>
                  <a:pt x="2202" y="3235"/>
                </a:lnTo>
                <a:lnTo>
                  <a:pt x="2191" y="3242"/>
                </a:lnTo>
                <a:lnTo>
                  <a:pt x="2180" y="3248"/>
                </a:lnTo>
                <a:lnTo>
                  <a:pt x="2169" y="3254"/>
                </a:lnTo>
                <a:lnTo>
                  <a:pt x="2157" y="3258"/>
                </a:lnTo>
                <a:lnTo>
                  <a:pt x="2145" y="3263"/>
                </a:lnTo>
                <a:lnTo>
                  <a:pt x="2134" y="3267"/>
                </a:lnTo>
                <a:lnTo>
                  <a:pt x="2121" y="3270"/>
                </a:lnTo>
                <a:lnTo>
                  <a:pt x="2109" y="3273"/>
                </a:lnTo>
                <a:lnTo>
                  <a:pt x="2097" y="3275"/>
                </a:lnTo>
                <a:lnTo>
                  <a:pt x="2085" y="3276"/>
                </a:lnTo>
                <a:lnTo>
                  <a:pt x="2072" y="3277"/>
                </a:lnTo>
                <a:lnTo>
                  <a:pt x="2060" y="3278"/>
                </a:lnTo>
                <a:lnTo>
                  <a:pt x="2047" y="3277"/>
                </a:lnTo>
                <a:lnTo>
                  <a:pt x="2035" y="3276"/>
                </a:lnTo>
                <a:lnTo>
                  <a:pt x="2022" y="3275"/>
                </a:lnTo>
                <a:lnTo>
                  <a:pt x="2010" y="3273"/>
                </a:lnTo>
                <a:lnTo>
                  <a:pt x="1997" y="3270"/>
                </a:lnTo>
                <a:lnTo>
                  <a:pt x="1986" y="3267"/>
                </a:lnTo>
                <a:lnTo>
                  <a:pt x="1973" y="3263"/>
                </a:lnTo>
                <a:lnTo>
                  <a:pt x="1962" y="3258"/>
                </a:lnTo>
                <a:lnTo>
                  <a:pt x="1951" y="3254"/>
                </a:lnTo>
                <a:lnTo>
                  <a:pt x="1939" y="3248"/>
                </a:lnTo>
                <a:lnTo>
                  <a:pt x="1928" y="3242"/>
                </a:lnTo>
                <a:lnTo>
                  <a:pt x="1916" y="3235"/>
                </a:lnTo>
                <a:lnTo>
                  <a:pt x="1906" y="3228"/>
                </a:lnTo>
                <a:lnTo>
                  <a:pt x="1896" y="3220"/>
                </a:lnTo>
                <a:lnTo>
                  <a:pt x="1886" y="3211"/>
                </a:lnTo>
                <a:lnTo>
                  <a:pt x="1876" y="3202"/>
                </a:lnTo>
                <a:lnTo>
                  <a:pt x="1867" y="3193"/>
                </a:lnTo>
                <a:lnTo>
                  <a:pt x="1858" y="3182"/>
                </a:lnTo>
                <a:lnTo>
                  <a:pt x="1851" y="3172"/>
                </a:lnTo>
                <a:lnTo>
                  <a:pt x="1844" y="3162"/>
                </a:lnTo>
                <a:lnTo>
                  <a:pt x="1836" y="3150"/>
                </a:lnTo>
                <a:lnTo>
                  <a:pt x="1830" y="3140"/>
                </a:lnTo>
                <a:lnTo>
                  <a:pt x="1825" y="3128"/>
                </a:lnTo>
                <a:lnTo>
                  <a:pt x="1820" y="3117"/>
                </a:lnTo>
                <a:lnTo>
                  <a:pt x="1815" y="3104"/>
                </a:lnTo>
                <a:lnTo>
                  <a:pt x="1811" y="3093"/>
                </a:lnTo>
                <a:lnTo>
                  <a:pt x="1808" y="3080"/>
                </a:lnTo>
                <a:lnTo>
                  <a:pt x="1805" y="3068"/>
                </a:lnTo>
                <a:lnTo>
                  <a:pt x="1803" y="3056"/>
                </a:lnTo>
                <a:lnTo>
                  <a:pt x="1802" y="3044"/>
                </a:lnTo>
                <a:lnTo>
                  <a:pt x="1801" y="3032"/>
                </a:lnTo>
                <a:lnTo>
                  <a:pt x="1801" y="3019"/>
                </a:lnTo>
                <a:lnTo>
                  <a:pt x="1801" y="3007"/>
                </a:lnTo>
                <a:lnTo>
                  <a:pt x="1802" y="2994"/>
                </a:lnTo>
                <a:lnTo>
                  <a:pt x="1803" y="2982"/>
                </a:lnTo>
                <a:lnTo>
                  <a:pt x="1805" y="2969"/>
                </a:lnTo>
                <a:lnTo>
                  <a:pt x="1808" y="2957"/>
                </a:lnTo>
                <a:lnTo>
                  <a:pt x="1811" y="2945"/>
                </a:lnTo>
                <a:lnTo>
                  <a:pt x="1815" y="2933"/>
                </a:lnTo>
                <a:lnTo>
                  <a:pt x="1820" y="2921"/>
                </a:lnTo>
                <a:lnTo>
                  <a:pt x="1825" y="2910"/>
                </a:lnTo>
                <a:lnTo>
                  <a:pt x="1830" y="2899"/>
                </a:lnTo>
                <a:lnTo>
                  <a:pt x="1836" y="2887"/>
                </a:lnTo>
                <a:lnTo>
                  <a:pt x="1844" y="2876"/>
                </a:lnTo>
                <a:lnTo>
                  <a:pt x="1851" y="2865"/>
                </a:lnTo>
                <a:lnTo>
                  <a:pt x="1858" y="2855"/>
                </a:lnTo>
                <a:lnTo>
                  <a:pt x="1867" y="2846"/>
                </a:lnTo>
                <a:lnTo>
                  <a:pt x="1876" y="2835"/>
                </a:lnTo>
                <a:lnTo>
                  <a:pt x="2406" y="2306"/>
                </a:lnTo>
                <a:lnTo>
                  <a:pt x="2415" y="2297"/>
                </a:lnTo>
                <a:lnTo>
                  <a:pt x="2426" y="2288"/>
                </a:lnTo>
                <a:lnTo>
                  <a:pt x="2436" y="2280"/>
                </a:lnTo>
                <a:lnTo>
                  <a:pt x="2446" y="2273"/>
                </a:lnTo>
                <a:lnTo>
                  <a:pt x="2457" y="2267"/>
                </a:lnTo>
                <a:lnTo>
                  <a:pt x="2468" y="2260"/>
                </a:lnTo>
                <a:lnTo>
                  <a:pt x="2480" y="2254"/>
                </a:lnTo>
                <a:lnTo>
                  <a:pt x="2491" y="2249"/>
                </a:lnTo>
                <a:lnTo>
                  <a:pt x="2504" y="2245"/>
                </a:lnTo>
                <a:lnTo>
                  <a:pt x="2515" y="2242"/>
                </a:lnTo>
                <a:lnTo>
                  <a:pt x="2527" y="2237"/>
                </a:lnTo>
                <a:lnTo>
                  <a:pt x="2539" y="2235"/>
                </a:lnTo>
                <a:lnTo>
                  <a:pt x="2551" y="2233"/>
                </a:lnTo>
                <a:lnTo>
                  <a:pt x="2564" y="2231"/>
                </a:lnTo>
                <a:lnTo>
                  <a:pt x="2576" y="2231"/>
                </a:lnTo>
                <a:lnTo>
                  <a:pt x="2589" y="2230"/>
                </a:lnTo>
                <a:lnTo>
                  <a:pt x="2601" y="2231"/>
                </a:lnTo>
                <a:lnTo>
                  <a:pt x="2614" y="2231"/>
                </a:lnTo>
                <a:lnTo>
                  <a:pt x="2626" y="2233"/>
                </a:lnTo>
                <a:lnTo>
                  <a:pt x="2639" y="2235"/>
                </a:lnTo>
                <a:lnTo>
                  <a:pt x="2651" y="2237"/>
                </a:lnTo>
                <a:lnTo>
                  <a:pt x="2663" y="2242"/>
                </a:lnTo>
                <a:lnTo>
                  <a:pt x="2675" y="2245"/>
                </a:lnTo>
                <a:lnTo>
                  <a:pt x="2686" y="2249"/>
                </a:lnTo>
                <a:lnTo>
                  <a:pt x="2698" y="2254"/>
                </a:lnTo>
                <a:lnTo>
                  <a:pt x="2709" y="2260"/>
                </a:lnTo>
                <a:lnTo>
                  <a:pt x="2721" y="2267"/>
                </a:lnTo>
                <a:lnTo>
                  <a:pt x="2731" y="2273"/>
                </a:lnTo>
                <a:lnTo>
                  <a:pt x="2743" y="2280"/>
                </a:lnTo>
                <a:lnTo>
                  <a:pt x="2753" y="2288"/>
                </a:lnTo>
                <a:lnTo>
                  <a:pt x="2762" y="2297"/>
                </a:lnTo>
                <a:lnTo>
                  <a:pt x="2772" y="2306"/>
                </a:lnTo>
                <a:lnTo>
                  <a:pt x="2781" y="2315"/>
                </a:lnTo>
                <a:lnTo>
                  <a:pt x="2789" y="2326"/>
                </a:lnTo>
                <a:lnTo>
                  <a:pt x="2798" y="2336"/>
                </a:lnTo>
                <a:lnTo>
                  <a:pt x="2805" y="2347"/>
                </a:lnTo>
                <a:lnTo>
                  <a:pt x="2812" y="2358"/>
                </a:lnTo>
                <a:lnTo>
                  <a:pt x="2818" y="2368"/>
                </a:lnTo>
                <a:lnTo>
                  <a:pt x="2824" y="2380"/>
                </a:lnTo>
                <a:lnTo>
                  <a:pt x="2829" y="2391"/>
                </a:lnTo>
                <a:lnTo>
                  <a:pt x="2833" y="2404"/>
                </a:lnTo>
                <a:lnTo>
                  <a:pt x="2837" y="2415"/>
                </a:lnTo>
                <a:lnTo>
                  <a:pt x="2840" y="2428"/>
                </a:lnTo>
                <a:lnTo>
                  <a:pt x="2843" y="2440"/>
                </a:lnTo>
                <a:lnTo>
                  <a:pt x="2846" y="2452"/>
                </a:lnTo>
                <a:lnTo>
                  <a:pt x="2847" y="2464"/>
                </a:lnTo>
                <a:lnTo>
                  <a:pt x="2848" y="2477"/>
                </a:lnTo>
                <a:lnTo>
                  <a:pt x="2848" y="2489"/>
                </a:lnTo>
                <a:lnTo>
                  <a:pt x="2848" y="2501"/>
                </a:lnTo>
                <a:lnTo>
                  <a:pt x="2847" y="2514"/>
                </a:lnTo>
                <a:lnTo>
                  <a:pt x="2846" y="2526"/>
                </a:lnTo>
                <a:lnTo>
                  <a:pt x="2843" y="2539"/>
                </a:lnTo>
                <a:lnTo>
                  <a:pt x="2840" y="2551"/>
                </a:lnTo>
                <a:lnTo>
                  <a:pt x="2837" y="2563"/>
                </a:lnTo>
                <a:lnTo>
                  <a:pt x="2833" y="2575"/>
                </a:lnTo>
                <a:lnTo>
                  <a:pt x="2829" y="2587"/>
                </a:lnTo>
                <a:lnTo>
                  <a:pt x="2824" y="2598"/>
                </a:lnTo>
                <a:lnTo>
                  <a:pt x="2818" y="2610"/>
                </a:lnTo>
                <a:lnTo>
                  <a:pt x="2812" y="2621"/>
                </a:lnTo>
                <a:lnTo>
                  <a:pt x="2805" y="2631"/>
                </a:lnTo>
                <a:lnTo>
                  <a:pt x="2798" y="2643"/>
                </a:lnTo>
                <a:lnTo>
                  <a:pt x="2789" y="2653"/>
                </a:lnTo>
                <a:lnTo>
                  <a:pt x="2781" y="2663"/>
                </a:lnTo>
                <a:lnTo>
                  <a:pt x="2772" y="2672"/>
                </a:lnTo>
                <a:close/>
                <a:moveTo>
                  <a:pt x="958" y="452"/>
                </a:moveTo>
                <a:lnTo>
                  <a:pt x="441" y="969"/>
                </a:lnTo>
                <a:lnTo>
                  <a:pt x="432" y="978"/>
                </a:lnTo>
                <a:lnTo>
                  <a:pt x="422" y="987"/>
                </a:lnTo>
                <a:lnTo>
                  <a:pt x="411" y="994"/>
                </a:lnTo>
                <a:lnTo>
                  <a:pt x="401" y="1002"/>
                </a:lnTo>
                <a:lnTo>
                  <a:pt x="389" y="1009"/>
                </a:lnTo>
                <a:lnTo>
                  <a:pt x="379" y="1015"/>
                </a:lnTo>
                <a:lnTo>
                  <a:pt x="368" y="1020"/>
                </a:lnTo>
                <a:lnTo>
                  <a:pt x="356" y="1025"/>
                </a:lnTo>
                <a:lnTo>
                  <a:pt x="344" y="1030"/>
                </a:lnTo>
                <a:lnTo>
                  <a:pt x="332" y="1034"/>
                </a:lnTo>
                <a:lnTo>
                  <a:pt x="320" y="1037"/>
                </a:lnTo>
                <a:lnTo>
                  <a:pt x="307" y="1040"/>
                </a:lnTo>
                <a:lnTo>
                  <a:pt x="295" y="1042"/>
                </a:lnTo>
                <a:lnTo>
                  <a:pt x="283" y="1043"/>
                </a:lnTo>
                <a:lnTo>
                  <a:pt x="271" y="1044"/>
                </a:lnTo>
                <a:lnTo>
                  <a:pt x="259" y="1044"/>
                </a:lnTo>
                <a:lnTo>
                  <a:pt x="246" y="1044"/>
                </a:lnTo>
                <a:lnTo>
                  <a:pt x="234" y="1043"/>
                </a:lnTo>
                <a:lnTo>
                  <a:pt x="221" y="1042"/>
                </a:lnTo>
                <a:lnTo>
                  <a:pt x="209" y="1040"/>
                </a:lnTo>
                <a:lnTo>
                  <a:pt x="196" y="1037"/>
                </a:lnTo>
                <a:lnTo>
                  <a:pt x="185" y="1034"/>
                </a:lnTo>
                <a:lnTo>
                  <a:pt x="172" y="1030"/>
                </a:lnTo>
                <a:lnTo>
                  <a:pt x="161" y="1025"/>
                </a:lnTo>
                <a:lnTo>
                  <a:pt x="149" y="1020"/>
                </a:lnTo>
                <a:lnTo>
                  <a:pt x="138" y="1015"/>
                </a:lnTo>
                <a:lnTo>
                  <a:pt x="127" y="1009"/>
                </a:lnTo>
                <a:lnTo>
                  <a:pt x="115" y="1002"/>
                </a:lnTo>
                <a:lnTo>
                  <a:pt x="105" y="994"/>
                </a:lnTo>
                <a:lnTo>
                  <a:pt x="94" y="987"/>
                </a:lnTo>
                <a:lnTo>
                  <a:pt x="85" y="978"/>
                </a:lnTo>
                <a:lnTo>
                  <a:pt x="75" y="969"/>
                </a:lnTo>
                <a:lnTo>
                  <a:pt x="66" y="959"/>
                </a:lnTo>
                <a:lnTo>
                  <a:pt x="57" y="950"/>
                </a:lnTo>
                <a:lnTo>
                  <a:pt x="50" y="939"/>
                </a:lnTo>
                <a:lnTo>
                  <a:pt x="42" y="929"/>
                </a:lnTo>
                <a:lnTo>
                  <a:pt x="35" y="917"/>
                </a:lnTo>
                <a:lnTo>
                  <a:pt x="29" y="906"/>
                </a:lnTo>
                <a:lnTo>
                  <a:pt x="24" y="896"/>
                </a:lnTo>
                <a:lnTo>
                  <a:pt x="18" y="883"/>
                </a:lnTo>
                <a:lnTo>
                  <a:pt x="14" y="872"/>
                </a:lnTo>
                <a:lnTo>
                  <a:pt x="10" y="859"/>
                </a:lnTo>
                <a:lnTo>
                  <a:pt x="7" y="848"/>
                </a:lnTo>
                <a:lnTo>
                  <a:pt x="4" y="835"/>
                </a:lnTo>
                <a:lnTo>
                  <a:pt x="2" y="823"/>
                </a:lnTo>
                <a:lnTo>
                  <a:pt x="1" y="810"/>
                </a:lnTo>
                <a:lnTo>
                  <a:pt x="0" y="798"/>
                </a:lnTo>
                <a:lnTo>
                  <a:pt x="0" y="785"/>
                </a:lnTo>
                <a:lnTo>
                  <a:pt x="0" y="773"/>
                </a:lnTo>
                <a:lnTo>
                  <a:pt x="1" y="760"/>
                </a:lnTo>
                <a:lnTo>
                  <a:pt x="2" y="749"/>
                </a:lnTo>
                <a:lnTo>
                  <a:pt x="4" y="737"/>
                </a:lnTo>
                <a:lnTo>
                  <a:pt x="7" y="724"/>
                </a:lnTo>
                <a:lnTo>
                  <a:pt x="10" y="712"/>
                </a:lnTo>
                <a:lnTo>
                  <a:pt x="14" y="700"/>
                </a:lnTo>
                <a:lnTo>
                  <a:pt x="18" y="689"/>
                </a:lnTo>
                <a:lnTo>
                  <a:pt x="24" y="676"/>
                </a:lnTo>
                <a:lnTo>
                  <a:pt x="29" y="665"/>
                </a:lnTo>
                <a:lnTo>
                  <a:pt x="35" y="654"/>
                </a:lnTo>
                <a:lnTo>
                  <a:pt x="42" y="643"/>
                </a:lnTo>
                <a:lnTo>
                  <a:pt x="50" y="633"/>
                </a:lnTo>
                <a:lnTo>
                  <a:pt x="57" y="622"/>
                </a:lnTo>
                <a:lnTo>
                  <a:pt x="66" y="612"/>
                </a:lnTo>
                <a:lnTo>
                  <a:pt x="75" y="602"/>
                </a:lnTo>
                <a:lnTo>
                  <a:pt x="592" y="86"/>
                </a:lnTo>
                <a:lnTo>
                  <a:pt x="602" y="76"/>
                </a:lnTo>
                <a:lnTo>
                  <a:pt x="612" y="68"/>
                </a:lnTo>
                <a:lnTo>
                  <a:pt x="622" y="60"/>
                </a:lnTo>
                <a:lnTo>
                  <a:pt x="633" y="53"/>
                </a:lnTo>
                <a:lnTo>
                  <a:pt x="643" y="45"/>
                </a:lnTo>
                <a:lnTo>
                  <a:pt x="655" y="39"/>
                </a:lnTo>
                <a:lnTo>
                  <a:pt x="666" y="34"/>
                </a:lnTo>
                <a:lnTo>
                  <a:pt x="677" y="29"/>
                </a:lnTo>
                <a:lnTo>
                  <a:pt x="690" y="25"/>
                </a:lnTo>
                <a:lnTo>
                  <a:pt x="701" y="20"/>
                </a:lnTo>
                <a:lnTo>
                  <a:pt x="714" y="17"/>
                </a:lnTo>
                <a:lnTo>
                  <a:pt x="725" y="15"/>
                </a:lnTo>
                <a:lnTo>
                  <a:pt x="738" y="13"/>
                </a:lnTo>
                <a:lnTo>
                  <a:pt x="750" y="11"/>
                </a:lnTo>
                <a:lnTo>
                  <a:pt x="763" y="10"/>
                </a:lnTo>
                <a:lnTo>
                  <a:pt x="775" y="10"/>
                </a:lnTo>
                <a:lnTo>
                  <a:pt x="788" y="10"/>
                </a:lnTo>
                <a:lnTo>
                  <a:pt x="800" y="11"/>
                </a:lnTo>
                <a:lnTo>
                  <a:pt x="812" y="13"/>
                </a:lnTo>
                <a:lnTo>
                  <a:pt x="825" y="15"/>
                </a:lnTo>
                <a:lnTo>
                  <a:pt x="837" y="17"/>
                </a:lnTo>
                <a:lnTo>
                  <a:pt x="849" y="20"/>
                </a:lnTo>
                <a:lnTo>
                  <a:pt x="861" y="25"/>
                </a:lnTo>
                <a:lnTo>
                  <a:pt x="873" y="29"/>
                </a:lnTo>
                <a:lnTo>
                  <a:pt x="884" y="34"/>
                </a:lnTo>
                <a:lnTo>
                  <a:pt x="896" y="39"/>
                </a:lnTo>
                <a:lnTo>
                  <a:pt x="907" y="45"/>
                </a:lnTo>
                <a:lnTo>
                  <a:pt x="917" y="53"/>
                </a:lnTo>
                <a:lnTo>
                  <a:pt x="929" y="60"/>
                </a:lnTo>
                <a:lnTo>
                  <a:pt x="939" y="68"/>
                </a:lnTo>
                <a:lnTo>
                  <a:pt x="949" y="76"/>
                </a:lnTo>
                <a:lnTo>
                  <a:pt x="958" y="86"/>
                </a:lnTo>
                <a:lnTo>
                  <a:pt x="967" y="95"/>
                </a:lnTo>
                <a:lnTo>
                  <a:pt x="976" y="106"/>
                </a:lnTo>
                <a:lnTo>
                  <a:pt x="984" y="115"/>
                </a:lnTo>
                <a:lnTo>
                  <a:pt x="991" y="126"/>
                </a:lnTo>
                <a:lnTo>
                  <a:pt x="999" y="137"/>
                </a:lnTo>
                <a:lnTo>
                  <a:pt x="1005" y="148"/>
                </a:lnTo>
                <a:lnTo>
                  <a:pt x="1010" y="160"/>
                </a:lnTo>
                <a:lnTo>
                  <a:pt x="1015" y="171"/>
                </a:lnTo>
                <a:lnTo>
                  <a:pt x="1019" y="183"/>
                </a:lnTo>
                <a:lnTo>
                  <a:pt x="1023" y="195"/>
                </a:lnTo>
                <a:lnTo>
                  <a:pt x="1027" y="207"/>
                </a:lnTo>
                <a:lnTo>
                  <a:pt x="1030" y="219"/>
                </a:lnTo>
                <a:lnTo>
                  <a:pt x="1032" y="231"/>
                </a:lnTo>
                <a:lnTo>
                  <a:pt x="1033" y="244"/>
                </a:lnTo>
                <a:lnTo>
                  <a:pt x="1034" y="256"/>
                </a:lnTo>
                <a:lnTo>
                  <a:pt x="1034" y="269"/>
                </a:lnTo>
                <a:lnTo>
                  <a:pt x="1034" y="281"/>
                </a:lnTo>
                <a:lnTo>
                  <a:pt x="1033" y="294"/>
                </a:lnTo>
                <a:lnTo>
                  <a:pt x="1032" y="306"/>
                </a:lnTo>
                <a:lnTo>
                  <a:pt x="1030" y="319"/>
                </a:lnTo>
                <a:lnTo>
                  <a:pt x="1027" y="330"/>
                </a:lnTo>
                <a:lnTo>
                  <a:pt x="1023" y="343"/>
                </a:lnTo>
                <a:lnTo>
                  <a:pt x="1019" y="354"/>
                </a:lnTo>
                <a:lnTo>
                  <a:pt x="1015" y="366"/>
                </a:lnTo>
                <a:lnTo>
                  <a:pt x="1010" y="378"/>
                </a:lnTo>
                <a:lnTo>
                  <a:pt x="1005" y="389"/>
                </a:lnTo>
                <a:lnTo>
                  <a:pt x="999" y="401"/>
                </a:lnTo>
                <a:lnTo>
                  <a:pt x="991" y="411"/>
                </a:lnTo>
                <a:lnTo>
                  <a:pt x="984" y="422"/>
                </a:lnTo>
                <a:lnTo>
                  <a:pt x="976" y="432"/>
                </a:lnTo>
                <a:lnTo>
                  <a:pt x="967" y="442"/>
                </a:lnTo>
                <a:lnTo>
                  <a:pt x="958" y="452"/>
                </a:lnTo>
                <a:close/>
                <a:moveTo>
                  <a:pt x="1775" y="441"/>
                </a:moveTo>
                <a:lnTo>
                  <a:pt x="511" y="1706"/>
                </a:lnTo>
                <a:lnTo>
                  <a:pt x="501" y="1716"/>
                </a:lnTo>
                <a:lnTo>
                  <a:pt x="491" y="1724"/>
                </a:lnTo>
                <a:lnTo>
                  <a:pt x="481" y="1732"/>
                </a:lnTo>
                <a:lnTo>
                  <a:pt x="471" y="1740"/>
                </a:lnTo>
                <a:lnTo>
                  <a:pt x="459" y="1746"/>
                </a:lnTo>
                <a:lnTo>
                  <a:pt x="449" y="1752"/>
                </a:lnTo>
                <a:lnTo>
                  <a:pt x="437" y="1758"/>
                </a:lnTo>
                <a:lnTo>
                  <a:pt x="425" y="1763"/>
                </a:lnTo>
                <a:lnTo>
                  <a:pt x="413" y="1768"/>
                </a:lnTo>
                <a:lnTo>
                  <a:pt x="402" y="1771"/>
                </a:lnTo>
                <a:lnTo>
                  <a:pt x="389" y="1775"/>
                </a:lnTo>
                <a:lnTo>
                  <a:pt x="377" y="1777"/>
                </a:lnTo>
                <a:lnTo>
                  <a:pt x="365" y="1779"/>
                </a:lnTo>
                <a:lnTo>
                  <a:pt x="352" y="1781"/>
                </a:lnTo>
                <a:lnTo>
                  <a:pt x="340" y="1781"/>
                </a:lnTo>
                <a:lnTo>
                  <a:pt x="328" y="1782"/>
                </a:lnTo>
                <a:lnTo>
                  <a:pt x="316" y="1781"/>
                </a:lnTo>
                <a:lnTo>
                  <a:pt x="303" y="1781"/>
                </a:lnTo>
                <a:lnTo>
                  <a:pt x="291" y="1779"/>
                </a:lnTo>
                <a:lnTo>
                  <a:pt x="278" y="1777"/>
                </a:lnTo>
                <a:lnTo>
                  <a:pt x="266" y="1775"/>
                </a:lnTo>
                <a:lnTo>
                  <a:pt x="253" y="1771"/>
                </a:lnTo>
                <a:lnTo>
                  <a:pt x="242" y="1768"/>
                </a:lnTo>
                <a:lnTo>
                  <a:pt x="230" y="1763"/>
                </a:lnTo>
                <a:lnTo>
                  <a:pt x="218" y="1758"/>
                </a:lnTo>
                <a:lnTo>
                  <a:pt x="207" y="1752"/>
                </a:lnTo>
                <a:lnTo>
                  <a:pt x="196" y="1746"/>
                </a:lnTo>
                <a:lnTo>
                  <a:pt x="185" y="1740"/>
                </a:lnTo>
                <a:lnTo>
                  <a:pt x="174" y="1732"/>
                </a:lnTo>
                <a:lnTo>
                  <a:pt x="164" y="1724"/>
                </a:lnTo>
                <a:lnTo>
                  <a:pt x="155" y="1716"/>
                </a:lnTo>
                <a:lnTo>
                  <a:pt x="144" y="1706"/>
                </a:lnTo>
                <a:lnTo>
                  <a:pt x="135" y="1697"/>
                </a:lnTo>
                <a:lnTo>
                  <a:pt x="127" y="1687"/>
                </a:lnTo>
                <a:lnTo>
                  <a:pt x="119" y="1676"/>
                </a:lnTo>
                <a:lnTo>
                  <a:pt x="111" y="1666"/>
                </a:lnTo>
                <a:lnTo>
                  <a:pt x="105" y="1655"/>
                </a:lnTo>
                <a:lnTo>
                  <a:pt x="98" y="1644"/>
                </a:lnTo>
                <a:lnTo>
                  <a:pt x="93" y="1633"/>
                </a:lnTo>
                <a:lnTo>
                  <a:pt x="88" y="1621"/>
                </a:lnTo>
                <a:lnTo>
                  <a:pt x="83" y="1609"/>
                </a:lnTo>
                <a:lnTo>
                  <a:pt x="80" y="1597"/>
                </a:lnTo>
                <a:lnTo>
                  <a:pt x="77" y="1585"/>
                </a:lnTo>
                <a:lnTo>
                  <a:pt x="74" y="1572"/>
                </a:lnTo>
                <a:lnTo>
                  <a:pt x="71" y="1561"/>
                </a:lnTo>
                <a:lnTo>
                  <a:pt x="70" y="1548"/>
                </a:lnTo>
                <a:lnTo>
                  <a:pt x="69" y="1536"/>
                </a:lnTo>
                <a:lnTo>
                  <a:pt x="69" y="1523"/>
                </a:lnTo>
                <a:lnTo>
                  <a:pt x="69" y="1511"/>
                </a:lnTo>
                <a:lnTo>
                  <a:pt x="70" y="1498"/>
                </a:lnTo>
                <a:lnTo>
                  <a:pt x="71" y="1486"/>
                </a:lnTo>
                <a:lnTo>
                  <a:pt x="74" y="1473"/>
                </a:lnTo>
                <a:lnTo>
                  <a:pt x="77" y="1461"/>
                </a:lnTo>
                <a:lnTo>
                  <a:pt x="80" y="1450"/>
                </a:lnTo>
                <a:lnTo>
                  <a:pt x="83" y="1437"/>
                </a:lnTo>
                <a:lnTo>
                  <a:pt x="88" y="1426"/>
                </a:lnTo>
                <a:lnTo>
                  <a:pt x="93" y="1414"/>
                </a:lnTo>
                <a:lnTo>
                  <a:pt x="98" y="1403"/>
                </a:lnTo>
                <a:lnTo>
                  <a:pt x="105" y="1391"/>
                </a:lnTo>
                <a:lnTo>
                  <a:pt x="111" y="1381"/>
                </a:lnTo>
                <a:lnTo>
                  <a:pt x="119" y="1370"/>
                </a:lnTo>
                <a:lnTo>
                  <a:pt x="127" y="1359"/>
                </a:lnTo>
                <a:lnTo>
                  <a:pt x="135" y="1350"/>
                </a:lnTo>
                <a:lnTo>
                  <a:pt x="144" y="1340"/>
                </a:lnTo>
                <a:lnTo>
                  <a:pt x="1409" y="75"/>
                </a:lnTo>
                <a:lnTo>
                  <a:pt x="1418" y="66"/>
                </a:lnTo>
                <a:lnTo>
                  <a:pt x="1429" y="58"/>
                </a:lnTo>
                <a:lnTo>
                  <a:pt x="1439" y="49"/>
                </a:lnTo>
                <a:lnTo>
                  <a:pt x="1450" y="42"/>
                </a:lnTo>
                <a:lnTo>
                  <a:pt x="1460" y="36"/>
                </a:lnTo>
                <a:lnTo>
                  <a:pt x="1471" y="30"/>
                </a:lnTo>
                <a:lnTo>
                  <a:pt x="1483" y="23"/>
                </a:lnTo>
                <a:lnTo>
                  <a:pt x="1494" y="19"/>
                </a:lnTo>
                <a:lnTo>
                  <a:pt x="1507" y="14"/>
                </a:lnTo>
                <a:lnTo>
                  <a:pt x="1518" y="11"/>
                </a:lnTo>
                <a:lnTo>
                  <a:pt x="1531" y="7"/>
                </a:lnTo>
                <a:lnTo>
                  <a:pt x="1542" y="5"/>
                </a:lnTo>
                <a:lnTo>
                  <a:pt x="1555" y="3"/>
                </a:lnTo>
                <a:lnTo>
                  <a:pt x="1567" y="2"/>
                </a:lnTo>
                <a:lnTo>
                  <a:pt x="1580" y="1"/>
                </a:lnTo>
                <a:lnTo>
                  <a:pt x="1592" y="0"/>
                </a:lnTo>
                <a:lnTo>
                  <a:pt x="1605" y="1"/>
                </a:lnTo>
                <a:lnTo>
                  <a:pt x="1617" y="2"/>
                </a:lnTo>
                <a:lnTo>
                  <a:pt x="1629" y="3"/>
                </a:lnTo>
                <a:lnTo>
                  <a:pt x="1642" y="5"/>
                </a:lnTo>
                <a:lnTo>
                  <a:pt x="1654" y="7"/>
                </a:lnTo>
                <a:lnTo>
                  <a:pt x="1666" y="11"/>
                </a:lnTo>
                <a:lnTo>
                  <a:pt x="1678" y="14"/>
                </a:lnTo>
                <a:lnTo>
                  <a:pt x="1690" y="19"/>
                </a:lnTo>
                <a:lnTo>
                  <a:pt x="1701" y="23"/>
                </a:lnTo>
                <a:lnTo>
                  <a:pt x="1713" y="30"/>
                </a:lnTo>
                <a:lnTo>
                  <a:pt x="1724" y="36"/>
                </a:lnTo>
                <a:lnTo>
                  <a:pt x="1734" y="42"/>
                </a:lnTo>
                <a:lnTo>
                  <a:pt x="1746" y="49"/>
                </a:lnTo>
                <a:lnTo>
                  <a:pt x="1755" y="58"/>
                </a:lnTo>
                <a:lnTo>
                  <a:pt x="1766" y="66"/>
                </a:lnTo>
                <a:lnTo>
                  <a:pt x="1775" y="75"/>
                </a:lnTo>
                <a:lnTo>
                  <a:pt x="1784" y="85"/>
                </a:lnTo>
                <a:lnTo>
                  <a:pt x="1793" y="95"/>
                </a:lnTo>
                <a:lnTo>
                  <a:pt x="1801" y="106"/>
                </a:lnTo>
                <a:lnTo>
                  <a:pt x="1808" y="116"/>
                </a:lnTo>
                <a:lnTo>
                  <a:pt x="1815" y="127"/>
                </a:lnTo>
                <a:lnTo>
                  <a:pt x="1822" y="138"/>
                </a:lnTo>
                <a:lnTo>
                  <a:pt x="1827" y="149"/>
                </a:lnTo>
                <a:lnTo>
                  <a:pt x="1832" y="161"/>
                </a:lnTo>
                <a:lnTo>
                  <a:pt x="1836" y="173"/>
                </a:lnTo>
                <a:lnTo>
                  <a:pt x="1840" y="185"/>
                </a:lnTo>
                <a:lnTo>
                  <a:pt x="1844" y="197"/>
                </a:lnTo>
                <a:lnTo>
                  <a:pt x="1847" y="210"/>
                </a:lnTo>
                <a:lnTo>
                  <a:pt x="1848" y="221"/>
                </a:lnTo>
                <a:lnTo>
                  <a:pt x="1850" y="233"/>
                </a:lnTo>
                <a:lnTo>
                  <a:pt x="1851" y="246"/>
                </a:lnTo>
                <a:lnTo>
                  <a:pt x="1851" y="258"/>
                </a:lnTo>
                <a:lnTo>
                  <a:pt x="1851" y="271"/>
                </a:lnTo>
                <a:lnTo>
                  <a:pt x="1850" y="283"/>
                </a:lnTo>
                <a:lnTo>
                  <a:pt x="1848" y="296"/>
                </a:lnTo>
                <a:lnTo>
                  <a:pt x="1847" y="308"/>
                </a:lnTo>
                <a:lnTo>
                  <a:pt x="1844" y="321"/>
                </a:lnTo>
                <a:lnTo>
                  <a:pt x="1840" y="332"/>
                </a:lnTo>
                <a:lnTo>
                  <a:pt x="1836" y="345"/>
                </a:lnTo>
                <a:lnTo>
                  <a:pt x="1832" y="356"/>
                </a:lnTo>
                <a:lnTo>
                  <a:pt x="1827" y="368"/>
                </a:lnTo>
                <a:lnTo>
                  <a:pt x="1822" y="379"/>
                </a:lnTo>
                <a:lnTo>
                  <a:pt x="1815" y="390"/>
                </a:lnTo>
                <a:lnTo>
                  <a:pt x="1808" y="402"/>
                </a:lnTo>
                <a:lnTo>
                  <a:pt x="1801" y="412"/>
                </a:lnTo>
                <a:lnTo>
                  <a:pt x="1793" y="423"/>
                </a:lnTo>
                <a:lnTo>
                  <a:pt x="1784" y="432"/>
                </a:lnTo>
                <a:lnTo>
                  <a:pt x="1775" y="441"/>
                </a:lnTo>
                <a:close/>
                <a:moveTo>
                  <a:pt x="2482" y="542"/>
                </a:moveTo>
                <a:lnTo>
                  <a:pt x="499" y="2525"/>
                </a:lnTo>
                <a:lnTo>
                  <a:pt x="489" y="2535"/>
                </a:lnTo>
                <a:lnTo>
                  <a:pt x="479" y="2543"/>
                </a:lnTo>
                <a:lnTo>
                  <a:pt x="468" y="2550"/>
                </a:lnTo>
                <a:lnTo>
                  <a:pt x="458" y="2559"/>
                </a:lnTo>
                <a:lnTo>
                  <a:pt x="448" y="2565"/>
                </a:lnTo>
                <a:lnTo>
                  <a:pt x="436" y="2571"/>
                </a:lnTo>
                <a:lnTo>
                  <a:pt x="425" y="2576"/>
                </a:lnTo>
                <a:lnTo>
                  <a:pt x="413" y="2582"/>
                </a:lnTo>
                <a:lnTo>
                  <a:pt x="402" y="2587"/>
                </a:lnTo>
                <a:lnTo>
                  <a:pt x="389" y="2590"/>
                </a:lnTo>
                <a:lnTo>
                  <a:pt x="377" y="2593"/>
                </a:lnTo>
                <a:lnTo>
                  <a:pt x="366" y="2596"/>
                </a:lnTo>
                <a:lnTo>
                  <a:pt x="353" y="2598"/>
                </a:lnTo>
                <a:lnTo>
                  <a:pt x="341" y="2599"/>
                </a:lnTo>
                <a:lnTo>
                  <a:pt x="328" y="2600"/>
                </a:lnTo>
                <a:lnTo>
                  <a:pt x="316" y="2600"/>
                </a:lnTo>
                <a:lnTo>
                  <a:pt x="303" y="2600"/>
                </a:lnTo>
                <a:lnTo>
                  <a:pt x="291" y="2599"/>
                </a:lnTo>
                <a:lnTo>
                  <a:pt x="278" y="2598"/>
                </a:lnTo>
                <a:lnTo>
                  <a:pt x="266" y="2596"/>
                </a:lnTo>
                <a:lnTo>
                  <a:pt x="254" y="2593"/>
                </a:lnTo>
                <a:lnTo>
                  <a:pt x="242" y="2590"/>
                </a:lnTo>
                <a:lnTo>
                  <a:pt x="229" y="2587"/>
                </a:lnTo>
                <a:lnTo>
                  <a:pt x="218" y="2582"/>
                </a:lnTo>
                <a:lnTo>
                  <a:pt x="207" y="2576"/>
                </a:lnTo>
                <a:lnTo>
                  <a:pt x="195" y="2571"/>
                </a:lnTo>
                <a:lnTo>
                  <a:pt x="184" y="2565"/>
                </a:lnTo>
                <a:lnTo>
                  <a:pt x="173" y="2559"/>
                </a:lnTo>
                <a:lnTo>
                  <a:pt x="163" y="2550"/>
                </a:lnTo>
                <a:lnTo>
                  <a:pt x="152" y="2543"/>
                </a:lnTo>
                <a:lnTo>
                  <a:pt x="142" y="2535"/>
                </a:lnTo>
                <a:lnTo>
                  <a:pt x="133" y="2525"/>
                </a:lnTo>
                <a:lnTo>
                  <a:pt x="123" y="2515"/>
                </a:lnTo>
                <a:lnTo>
                  <a:pt x="115" y="2506"/>
                </a:lnTo>
                <a:lnTo>
                  <a:pt x="107" y="2495"/>
                </a:lnTo>
                <a:lnTo>
                  <a:pt x="99" y="2485"/>
                </a:lnTo>
                <a:lnTo>
                  <a:pt x="92" y="2473"/>
                </a:lnTo>
                <a:lnTo>
                  <a:pt x="87" y="2462"/>
                </a:lnTo>
                <a:lnTo>
                  <a:pt x="81" y="2452"/>
                </a:lnTo>
                <a:lnTo>
                  <a:pt x="76" y="2439"/>
                </a:lnTo>
                <a:lnTo>
                  <a:pt x="71" y="2428"/>
                </a:lnTo>
                <a:lnTo>
                  <a:pt x="67" y="2416"/>
                </a:lnTo>
                <a:lnTo>
                  <a:pt x="64" y="2404"/>
                </a:lnTo>
                <a:lnTo>
                  <a:pt x="62" y="2391"/>
                </a:lnTo>
                <a:lnTo>
                  <a:pt x="60" y="2379"/>
                </a:lnTo>
                <a:lnTo>
                  <a:pt x="58" y="2366"/>
                </a:lnTo>
                <a:lnTo>
                  <a:pt x="57" y="2354"/>
                </a:lnTo>
                <a:lnTo>
                  <a:pt x="57" y="2341"/>
                </a:lnTo>
                <a:lnTo>
                  <a:pt x="57" y="2329"/>
                </a:lnTo>
                <a:lnTo>
                  <a:pt x="58" y="2318"/>
                </a:lnTo>
                <a:lnTo>
                  <a:pt x="60" y="2305"/>
                </a:lnTo>
                <a:lnTo>
                  <a:pt x="62" y="2293"/>
                </a:lnTo>
                <a:lnTo>
                  <a:pt x="64" y="2280"/>
                </a:lnTo>
                <a:lnTo>
                  <a:pt x="67" y="2268"/>
                </a:lnTo>
                <a:lnTo>
                  <a:pt x="71" y="2256"/>
                </a:lnTo>
                <a:lnTo>
                  <a:pt x="76" y="2245"/>
                </a:lnTo>
                <a:lnTo>
                  <a:pt x="81" y="2232"/>
                </a:lnTo>
                <a:lnTo>
                  <a:pt x="87" y="2221"/>
                </a:lnTo>
                <a:lnTo>
                  <a:pt x="92" y="2210"/>
                </a:lnTo>
                <a:lnTo>
                  <a:pt x="99" y="2199"/>
                </a:lnTo>
                <a:lnTo>
                  <a:pt x="107" y="2189"/>
                </a:lnTo>
                <a:lnTo>
                  <a:pt x="115" y="2178"/>
                </a:lnTo>
                <a:lnTo>
                  <a:pt x="123" y="2169"/>
                </a:lnTo>
                <a:lnTo>
                  <a:pt x="133" y="2158"/>
                </a:lnTo>
                <a:lnTo>
                  <a:pt x="2116" y="175"/>
                </a:lnTo>
                <a:lnTo>
                  <a:pt x="2125" y="167"/>
                </a:lnTo>
                <a:lnTo>
                  <a:pt x="2136" y="158"/>
                </a:lnTo>
                <a:lnTo>
                  <a:pt x="2146" y="150"/>
                </a:lnTo>
                <a:lnTo>
                  <a:pt x="2156" y="143"/>
                </a:lnTo>
                <a:lnTo>
                  <a:pt x="2167" y="136"/>
                </a:lnTo>
                <a:lnTo>
                  <a:pt x="2178" y="130"/>
                </a:lnTo>
                <a:lnTo>
                  <a:pt x="2190" y="124"/>
                </a:lnTo>
                <a:lnTo>
                  <a:pt x="2201" y="119"/>
                </a:lnTo>
                <a:lnTo>
                  <a:pt x="2214" y="115"/>
                </a:lnTo>
                <a:lnTo>
                  <a:pt x="2225" y="111"/>
                </a:lnTo>
                <a:lnTo>
                  <a:pt x="2237" y="108"/>
                </a:lnTo>
                <a:lnTo>
                  <a:pt x="2249" y="105"/>
                </a:lnTo>
                <a:lnTo>
                  <a:pt x="2261" y="102"/>
                </a:lnTo>
                <a:lnTo>
                  <a:pt x="2274" y="101"/>
                </a:lnTo>
                <a:lnTo>
                  <a:pt x="2286" y="100"/>
                </a:lnTo>
                <a:lnTo>
                  <a:pt x="2299" y="100"/>
                </a:lnTo>
                <a:lnTo>
                  <a:pt x="2311" y="100"/>
                </a:lnTo>
                <a:lnTo>
                  <a:pt x="2324" y="101"/>
                </a:lnTo>
                <a:lnTo>
                  <a:pt x="2336" y="102"/>
                </a:lnTo>
                <a:lnTo>
                  <a:pt x="2349" y="105"/>
                </a:lnTo>
                <a:lnTo>
                  <a:pt x="2360" y="108"/>
                </a:lnTo>
                <a:lnTo>
                  <a:pt x="2373" y="111"/>
                </a:lnTo>
                <a:lnTo>
                  <a:pt x="2385" y="115"/>
                </a:lnTo>
                <a:lnTo>
                  <a:pt x="2397" y="119"/>
                </a:lnTo>
                <a:lnTo>
                  <a:pt x="2408" y="124"/>
                </a:lnTo>
                <a:lnTo>
                  <a:pt x="2419" y="130"/>
                </a:lnTo>
                <a:lnTo>
                  <a:pt x="2431" y="136"/>
                </a:lnTo>
                <a:lnTo>
                  <a:pt x="2441" y="143"/>
                </a:lnTo>
                <a:lnTo>
                  <a:pt x="2453" y="150"/>
                </a:lnTo>
                <a:lnTo>
                  <a:pt x="2462" y="158"/>
                </a:lnTo>
                <a:lnTo>
                  <a:pt x="2472" y="167"/>
                </a:lnTo>
                <a:lnTo>
                  <a:pt x="2482" y="175"/>
                </a:lnTo>
                <a:lnTo>
                  <a:pt x="2491" y="186"/>
                </a:lnTo>
                <a:lnTo>
                  <a:pt x="2499" y="195"/>
                </a:lnTo>
                <a:lnTo>
                  <a:pt x="2508" y="205"/>
                </a:lnTo>
                <a:lnTo>
                  <a:pt x="2515" y="216"/>
                </a:lnTo>
                <a:lnTo>
                  <a:pt x="2522" y="227"/>
                </a:lnTo>
                <a:lnTo>
                  <a:pt x="2529" y="239"/>
                </a:lnTo>
                <a:lnTo>
                  <a:pt x="2534" y="250"/>
                </a:lnTo>
                <a:lnTo>
                  <a:pt x="2539" y="262"/>
                </a:lnTo>
                <a:lnTo>
                  <a:pt x="2543" y="273"/>
                </a:lnTo>
                <a:lnTo>
                  <a:pt x="2547" y="285"/>
                </a:lnTo>
                <a:lnTo>
                  <a:pt x="2550" y="297"/>
                </a:lnTo>
                <a:lnTo>
                  <a:pt x="2553" y="309"/>
                </a:lnTo>
                <a:lnTo>
                  <a:pt x="2554" y="322"/>
                </a:lnTo>
                <a:lnTo>
                  <a:pt x="2557" y="334"/>
                </a:lnTo>
                <a:lnTo>
                  <a:pt x="2558" y="347"/>
                </a:lnTo>
                <a:lnTo>
                  <a:pt x="2558" y="359"/>
                </a:lnTo>
                <a:lnTo>
                  <a:pt x="2558" y="372"/>
                </a:lnTo>
                <a:lnTo>
                  <a:pt x="2557" y="383"/>
                </a:lnTo>
                <a:lnTo>
                  <a:pt x="2554" y="396"/>
                </a:lnTo>
                <a:lnTo>
                  <a:pt x="2553" y="408"/>
                </a:lnTo>
                <a:lnTo>
                  <a:pt x="2550" y="421"/>
                </a:lnTo>
                <a:lnTo>
                  <a:pt x="2547" y="433"/>
                </a:lnTo>
                <a:lnTo>
                  <a:pt x="2543" y="444"/>
                </a:lnTo>
                <a:lnTo>
                  <a:pt x="2539" y="456"/>
                </a:lnTo>
                <a:lnTo>
                  <a:pt x="2534" y="468"/>
                </a:lnTo>
                <a:lnTo>
                  <a:pt x="2529" y="480"/>
                </a:lnTo>
                <a:lnTo>
                  <a:pt x="2522" y="490"/>
                </a:lnTo>
                <a:lnTo>
                  <a:pt x="2515" y="502"/>
                </a:lnTo>
                <a:lnTo>
                  <a:pt x="2508" y="512"/>
                </a:lnTo>
                <a:lnTo>
                  <a:pt x="2499" y="522"/>
                </a:lnTo>
                <a:lnTo>
                  <a:pt x="2491" y="533"/>
                </a:lnTo>
                <a:lnTo>
                  <a:pt x="2482" y="542"/>
                </a:lnTo>
                <a:close/>
                <a:moveTo>
                  <a:pt x="2886" y="945"/>
                </a:moveTo>
                <a:lnTo>
                  <a:pt x="902" y="2929"/>
                </a:lnTo>
                <a:lnTo>
                  <a:pt x="893" y="2938"/>
                </a:lnTo>
                <a:lnTo>
                  <a:pt x="883" y="2946"/>
                </a:lnTo>
                <a:lnTo>
                  <a:pt x="873" y="2955"/>
                </a:lnTo>
                <a:lnTo>
                  <a:pt x="861" y="2962"/>
                </a:lnTo>
                <a:lnTo>
                  <a:pt x="851" y="2968"/>
                </a:lnTo>
                <a:lnTo>
                  <a:pt x="840" y="2974"/>
                </a:lnTo>
                <a:lnTo>
                  <a:pt x="828" y="2981"/>
                </a:lnTo>
                <a:lnTo>
                  <a:pt x="817" y="2985"/>
                </a:lnTo>
                <a:lnTo>
                  <a:pt x="805" y="2990"/>
                </a:lnTo>
                <a:lnTo>
                  <a:pt x="793" y="2993"/>
                </a:lnTo>
                <a:lnTo>
                  <a:pt x="781" y="2996"/>
                </a:lnTo>
                <a:lnTo>
                  <a:pt x="769" y="2999"/>
                </a:lnTo>
                <a:lnTo>
                  <a:pt x="756" y="3001"/>
                </a:lnTo>
                <a:lnTo>
                  <a:pt x="744" y="3003"/>
                </a:lnTo>
                <a:lnTo>
                  <a:pt x="731" y="3004"/>
                </a:lnTo>
                <a:lnTo>
                  <a:pt x="719" y="3004"/>
                </a:lnTo>
                <a:lnTo>
                  <a:pt x="706" y="3004"/>
                </a:lnTo>
                <a:lnTo>
                  <a:pt x="694" y="3003"/>
                </a:lnTo>
                <a:lnTo>
                  <a:pt x="682" y="3001"/>
                </a:lnTo>
                <a:lnTo>
                  <a:pt x="670" y="2999"/>
                </a:lnTo>
                <a:lnTo>
                  <a:pt x="658" y="2996"/>
                </a:lnTo>
                <a:lnTo>
                  <a:pt x="645" y="2993"/>
                </a:lnTo>
                <a:lnTo>
                  <a:pt x="634" y="2990"/>
                </a:lnTo>
                <a:lnTo>
                  <a:pt x="621" y="2985"/>
                </a:lnTo>
                <a:lnTo>
                  <a:pt x="610" y="2981"/>
                </a:lnTo>
                <a:lnTo>
                  <a:pt x="598" y="2974"/>
                </a:lnTo>
                <a:lnTo>
                  <a:pt x="587" y="2968"/>
                </a:lnTo>
                <a:lnTo>
                  <a:pt x="577" y="2962"/>
                </a:lnTo>
                <a:lnTo>
                  <a:pt x="566" y="2955"/>
                </a:lnTo>
                <a:lnTo>
                  <a:pt x="556" y="2946"/>
                </a:lnTo>
                <a:lnTo>
                  <a:pt x="545" y="2938"/>
                </a:lnTo>
                <a:lnTo>
                  <a:pt x="536" y="2929"/>
                </a:lnTo>
                <a:lnTo>
                  <a:pt x="527" y="2919"/>
                </a:lnTo>
                <a:lnTo>
                  <a:pt x="518" y="2909"/>
                </a:lnTo>
                <a:lnTo>
                  <a:pt x="510" y="2899"/>
                </a:lnTo>
                <a:lnTo>
                  <a:pt x="503" y="2888"/>
                </a:lnTo>
                <a:lnTo>
                  <a:pt x="497" y="2877"/>
                </a:lnTo>
                <a:lnTo>
                  <a:pt x="490" y="2866"/>
                </a:lnTo>
                <a:lnTo>
                  <a:pt x="484" y="2855"/>
                </a:lnTo>
                <a:lnTo>
                  <a:pt x="479" y="2842"/>
                </a:lnTo>
                <a:lnTo>
                  <a:pt x="475" y="2831"/>
                </a:lnTo>
                <a:lnTo>
                  <a:pt x="471" y="2820"/>
                </a:lnTo>
                <a:lnTo>
                  <a:pt x="467" y="2807"/>
                </a:lnTo>
                <a:lnTo>
                  <a:pt x="465" y="2795"/>
                </a:lnTo>
                <a:lnTo>
                  <a:pt x="463" y="2782"/>
                </a:lnTo>
                <a:lnTo>
                  <a:pt x="461" y="2771"/>
                </a:lnTo>
                <a:lnTo>
                  <a:pt x="461" y="2758"/>
                </a:lnTo>
                <a:lnTo>
                  <a:pt x="460" y="2746"/>
                </a:lnTo>
                <a:lnTo>
                  <a:pt x="461" y="2733"/>
                </a:lnTo>
                <a:lnTo>
                  <a:pt x="461" y="2721"/>
                </a:lnTo>
                <a:lnTo>
                  <a:pt x="463" y="2708"/>
                </a:lnTo>
                <a:lnTo>
                  <a:pt x="465" y="2696"/>
                </a:lnTo>
                <a:lnTo>
                  <a:pt x="467" y="2683"/>
                </a:lnTo>
                <a:lnTo>
                  <a:pt x="471" y="2672"/>
                </a:lnTo>
                <a:lnTo>
                  <a:pt x="475" y="2659"/>
                </a:lnTo>
                <a:lnTo>
                  <a:pt x="479" y="2648"/>
                </a:lnTo>
                <a:lnTo>
                  <a:pt x="484" y="2637"/>
                </a:lnTo>
                <a:lnTo>
                  <a:pt x="490" y="2625"/>
                </a:lnTo>
                <a:lnTo>
                  <a:pt x="497" y="2614"/>
                </a:lnTo>
                <a:lnTo>
                  <a:pt x="503" y="2602"/>
                </a:lnTo>
                <a:lnTo>
                  <a:pt x="510" y="2592"/>
                </a:lnTo>
                <a:lnTo>
                  <a:pt x="518" y="2582"/>
                </a:lnTo>
                <a:lnTo>
                  <a:pt x="527" y="2572"/>
                </a:lnTo>
                <a:lnTo>
                  <a:pt x="536" y="2562"/>
                </a:lnTo>
                <a:lnTo>
                  <a:pt x="2519" y="579"/>
                </a:lnTo>
                <a:lnTo>
                  <a:pt x="2529" y="570"/>
                </a:lnTo>
                <a:lnTo>
                  <a:pt x="2539" y="561"/>
                </a:lnTo>
                <a:lnTo>
                  <a:pt x="2549" y="554"/>
                </a:lnTo>
                <a:lnTo>
                  <a:pt x="2560" y="546"/>
                </a:lnTo>
                <a:lnTo>
                  <a:pt x="2570" y="539"/>
                </a:lnTo>
                <a:lnTo>
                  <a:pt x="2582" y="533"/>
                </a:lnTo>
                <a:lnTo>
                  <a:pt x="2593" y="528"/>
                </a:lnTo>
                <a:lnTo>
                  <a:pt x="2604" y="522"/>
                </a:lnTo>
                <a:lnTo>
                  <a:pt x="2617" y="518"/>
                </a:lnTo>
                <a:lnTo>
                  <a:pt x="2628" y="514"/>
                </a:lnTo>
                <a:lnTo>
                  <a:pt x="2641" y="511"/>
                </a:lnTo>
                <a:lnTo>
                  <a:pt x="2653" y="508"/>
                </a:lnTo>
                <a:lnTo>
                  <a:pt x="2665" y="506"/>
                </a:lnTo>
                <a:lnTo>
                  <a:pt x="2677" y="505"/>
                </a:lnTo>
                <a:lnTo>
                  <a:pt x="2690" y="504"/>
                </a:lnTo>
                <a:lnTo>
                  <a:pt x="2702" y="504"/>
                </a:lnTo>
                <a:lnTo>
                  <a:pt x="2715" y="504"/>
                </a:lnTo>
                <a:lnTo>
                  <a:pt x="2727" y="505"/>
                </a:lnTo>
                <a:lnTo>
                  <a:pt x="2739" y="506"/>
                </a:lnTo>
                <a:lnTo>
                  <a:pt x="2752" y="508"/>
                </a:lnTo>
                <a:lnTo>
                  <a:pt x="2764" y="511"/>
                </a:lnTo>
                <a:lnTo>
                  <a:pt x="2776" y="514"/>
                </a:lnTo>
                <a:lnTo>
                  <a:pt x="2788" y="518"/>
                </a:lnTo>
                <a:lnTo>
                  <a:pt x="2800" y="522"/>
                </a:lnTo>
                <a:lnTo>
                  <a:pt x="2811" y="528"/>
                </a:lnTo>
                <a:lnTo>
                  <a:pt x="2823" y="533"/>
                </a:lnTo>
                <a:lnTo>
                  <a:pt x="2834" y="539"/>
                </a:lnTo>
                <a:lnTo>
                  <a:pt x="2844" y="546"/>
                </a:lnTo>
                <a:lnTo>
                  <a:pt x="2856" y="554"/>
                </a:lnTo>
                <a:lnTo>
                  <a:pt x="2866" y="561"/>
                </a:lnTo>
                <a:lnTo>
                  <a:pt x="2876" y="570"/>
                </a:lnTo>
                <a:lnTo>
                  <a:pt x="2886" y="579"/>
                </a:lnTo>
                <a:lnTo>
                  <a:pt x="2894" y="589"/>
                </a:lnTo>
                <a:lnTo>
                  <a:pt x="2904" y="598"/>
                </a:lnTo>
                <a:lnTo>
                  <a:pt x="2911" y="609"/>
                </a:lnTo>
                <a:lnTo>
                  <a:pt x="2918" y="619"/>
                </a:lnTo>
                <a:lnTo>
                  <a:pt x="2926" y="631"/>
                </a:lnTo>
                <a:lnTo>
                  <a:pt x="2932" y="642"/>
                </a:lnTo>
                <a:lnTo>
                  <a:pt x="2937" y="653"/>
                </a:lnTo>
                <a:lnTo>
                  <a:pt x="2942" y="665"/>
                </a:lnTo>
                <a:lnTo>
                  <a:pt x="2946" y="676"/>
                </a:lnTo>
                <a:lnTo>
                  <a:pt x="2950" y="689"/>
                </a:lnTo>
                <a:lnTo>
                  <a:pt x="2954" y="700"/>
                </a:lnTo>
                <a:lnTo>
                  <a:pt x="2957" y="713"/>
                </a:lnTo>
                <a:lnTo>
                  <a:pt x="2959" y="725"/>
                </a:lnTo>
                <a:lnTo>
                  <a:pt x="2960" y="738"/>
                </a:lnTo>
                <a:lnTo>
                  <a:pt x="2961" y="750"/>
                </a:lnTo>
                <a:lnTo>
                  <a:pt x="2961" y="763"/>
                </a:lnTo>
                <a:lnTo>
                  <a:pt x="2961" y="775"/>
                </a:lnTo>
                <a:lnTo>
                  <a:pt x="2960" y="787"/>
                </a:lnTo>
                <a:lnTo>
                  <a:pt x="2959" y="800"/>
                </a:lnTo>
                <a:lnTo>
                  <a:pt x="2957" y="811"/>
                </a:lnTo>
                <a:lnTo>
                  <a:pt x="2954" y="824"/>
                </a:lnTo>
                <a:lnTo>
                  <a:pt x="2950" y="836"/>
                </a:lnTo>
                <a:lnTo>
                  <a:pt x="2946" y="848"/>
                </a:lnTo>
                <a:lnTo>
                  <a:pt x="2942" y="860"/>
                </a:lnTo>
                <a:lnTo>
                  <a:pt x="2937" y="872"/>
                </a:lnTo>
                <a:lnTo>
                  <a:pt x="2932" y="883"/>
                </a:lnTo>
                <a:lnTo>
                  <a:pt x="2926" y="893"/>
                </a:lnTo>
                <a:lnTo>
                  <a:pt x="2918" y="905"/>
                </a:lnTo>
                <a:lnTo>
                  <a:pt x="2911" y="915"/>
                </a:lnTo>
                <a:lnTo>
                  <a:pt x="2904" y="926"/>
                </a:lnTo>
                <a:lnTo>
                  <a:pt x="2894" y="936"/>
                </a:lnTo>
                <a:lnTo>
                  <a:pt x="2886" y="945"/>
                </a:lnTo>
                <a:close/>
                <a:moveTo>
                  <a:pt x="2984" y="1654"/>
                </a:moveTo>
                <a:lnTo>
                  <a:pt x="1502" y="3137"/>
                </a:lnTo>
                <a:lnTo>
                  <a:pt x="1491" y="3146"/>
                </a:lnTo>
                <a:lnTo>
                  <a:pt x="1482" y="3154"/>
                </a:lnTo>
                <a:lnTo>
                  <a:pt x="1471" y="3163"/>
                </a:lnTo>
                <a:lnTo>
                  <a:pt x="1461" y="3170"/>
                </a:lnTo>
                <a:lnTo>
                  <a:pt x="1450" y="3176"/>
                </a:lnTo>
                <a:lnTo>
                  <a:pt x="1438" y="3182"/>
                </a:lnTo>
                <a:lnTo>
                  <a:pt x="1427" y="3189"/>
                </a:lnTo>
                <a:lnTo>
                  <a:pt x="1415" y="3193"/>
                </a:lnTo>
                <a:lnTo>
                  <a:pt x="1404" y="3198"/>
                </a:lnTo>
                <a:lnTo>
                  <a:pt x="1391" y="3201"/>
                </a:lnTo>
                <a:lnTo>
                  <a:pt x="1380" y="3205"/>
                </a:lnTo>
                <a:lnTo>
                  <a:pt x="1368" y="3207"/>
                </a:lnTo>
                <a:lnTo>
                  <a:pt x="1355" y="3209"/>
                </a:lnTo>
                <a:lnTo>
                  <a:pt x="1343" y="3210"/>
                </a:lnTo>
                <a:lnTo>
                  <a:pt x="1330" y="3211"/>
                </a:lnTo>
                <a:lnTo>
                  <a:pt x="1318" y="3212"/>
                </a:lnTo>
                <a:lnTo>
                  <a:pt x="1305" y="3211"/>
                </a:lnTo>
                <a:lnTo>
                  <a:pt x="1293" y="3210"/>
                </a:lnTo>
                <a:lnTo>
                  <a:pt x="1281" y="3209"/>
                </a:lnTo>
                <a:lnTo>
                  <a:pt x="1269" y="3207"/>
                </a:lnTo>
                <a:lnTo>
                  <a:pt x="1256" y="3205"/>
                </a:lnTo>
                <a:lnTo>
                  <a:pt x="1244" y="3201"/>
                </a:lnTo>
                <a:lnTo>
                  <a:pt x="1232" y="3198"/>
                </a:lnTo>
                <a:lnTo>
                  <a:pt x="1220" y="3193"/>
                </a:lnTo>
                <a:lnTo>
                  <a:pt x="1208" y="3189"/>
                </a:lnTo>
                <a:lnTo>
                  <a:pt x="1197" y="3182"/>
                </a:lnTo>
                <a:lnTo>
                  <a:pt x="1187" y="3176"/>
                </a:lnTo>
                <a:lnTo>
                  <a:pt x="1175" y="3170"/>
                </a:lnTo>
                <a:lnTo>
                  <a:pt x="1165" y="3163"/>
                </a:lnTo>
                <a:lnTo>
                  <a:pt x="1154" y="3154"/>
                </a:lnTo>
                <a:lnTo>
                  <a:pt x="1144" y="3146"/>
                </a:lnTo>
                <a:lnTo>
                  <a:pt x="1135" y="3137"/>
                </a:lnTo>
                <a:lnTo>
                  <a:pt x="1125" y="3127"/>
                </a:lnTo>
                <a:lnTo>
                  <a:pt x="1117" y="3117"/>
                </a:lnTo>
                <a:lnTo>
                  <a:pt x="1109" y="3106"/>
                </a:lnTo>
                <a:lnTo>
                  <a:pt x="1101" y="3096"/>
                </a:lnTo>
                <a:lnTo>
                  <a:pt x="1095" y="3085"/>
                </a:lnTo>
                <a:lnTo>
                  <a:pt x="1089" y="3074"/>
                </a:lnTo>
                <a:lnTo>
                  <a:pt x="1083" y="3063"/>
                </a:lnTo>
                <a:lnTo>
                  <a:pt x="1079" y="3051"/>
                </a:lnTo>
                <a:lnTo>
                  <a:pt x="1073" y="3039"/>
                </a:lnTo>
                <a:lnTo>
                  <a:pt x="1070" y="3027"/>
                </a:lnTo>
                <a:lnTo>
                  <a:pt x="1067" y="3015"/>
                </a:lnTo>
                <a:lnTo>
                  <a:pt x="1064" y="3003"/>
                </a:lnTo>
                <a:lnTo>
                  <a:pt x="1062" y="2991"/>
                </a:lnTo>
                <a:lnTo>
                  <a:pt x="1061" y="2979"/>
                </a:lnTo>
                <a:lnTo>
                  <a:pt x="1060" y="2966"/>
                </a:lnTo>
                <a:lnTo>
                  <a:pt x="1059" y="2954"/>
                </a:lnTo>
                <a:lnTo>
                  <a:pt x="1060" y="2941"/>
                </a:lnTo>
                <a:lnTo>
                  <a:pt x="1061" y="2929"/>
                </a:lnTo>
                <a:lnTo>
                  <a:pt x="1062" y="2916"/>
                </a:lnTo>
                <a:lnTo>
                  <a:pt x="1064" y="2904"/>
                </a:lnTo>
                <a:lnTo>
                  <a:pt x="1067" y="2891"/>
                </a:lnTo>
                <a:lnTo>
                  <a:pt x="1070" y="2880"/>
                </a:lnTo>
                <a:lnTo>
                  <a:pt x="1073" y="2867"/>
                </a:lnTo>
                <a:lnTo>
                  <a:pt x="1079" y="2856"/>
                </a:lnTo>
                <a:lnTo>
                  <a:pt x="1083" y="2845"/>
                </a:lnTo>
                <a:lnTo>
                  <a:pt x="1089" y="2833"/>
                </a:lnTo>
                <a:lnTo>
                  <a:pt x="1095" y="2822"/>
                </a:lnTo>
                <a:lnTo>
                  <a:pt x="1101" y="2810"/>
                </a:lnTo>
                <a:lnTo>
                  <a:pt x="1109" y="2800"/>
                </a:lnTo>
                <a:lnTo>
                  <a:pt x="1117" y="2789"/>
                </a:lnTo>
                <a:lnTo>
                  <a:pt x="1125" y="2780"/>
                </a:lnTo>
                <a:lnTo>
                  <a:pt x="1135" y="2770"/>
                </a:lnTo>
                <a:lnTo>
                  <a:pt x="2617" y="1287"/>
                </a:lnTo>
                <a:lnTo>
                  <a:pt x="2627" y="1279"/>
                </a:lnTo>
                <a:lnTo>
                  <a:pt x="2637" y="1270"/>
                </a:lnTo>
                <a:lnTo>
                  <a:pt x="2647" y="1262"/>
                </a:lnTo>
                <a:lnTo>
                  <a:pt x="2657" y="1255"/>
                </a:lnTo>
                <a:lnTo>
                  <a:pt x="2669" y="1248"/>
                </a:lnTo>
                <a:lnTo>
                  <a:pt x="2680" y="1242"/>
                </a:lnTo>
                <a:lnTo>
                  <a:pt x="2691" y="1237"/>
                </a:lnTo>
                <a:lnTo>
                  <a:pt x="2703" y="1231"/>
                </a:lnTo>
                <a:lnTo>
                  <a:pt x="2715" y="1227"/>
                </a:lnTo>
                <a:lnTo>
                  <a:pt x="2726" y="1223"/>
                </a:lnTo>
                <a:lnTo>
                  <a:pt x="2738" y="1220"/>
                </a:lnTo>
                <a:lnTo>
                  <a:pt x="2751" y="1217"/>
                </a:lnTo>
                <a:lnTo>
                  <a:pt x="2763" y="1215"/>
                </a:lnTo>
                <a:lnTo>
                  <a:pt x="2776" y="1214"/>
                </a:lnTo>
                <a:lnTo>
                  <a:pt x="2788" y="1213"/>
                </a:lnTo>
                <a:lnTo>
                  <a:pt x="2801" y="1213"/>
                </a:lnTo>
                <a:lnTo>
                  <a:pt x="2813" y="1213"/>
                </a:lnTo>
                <a:lnTo>
                  <a:pt x="2825" y="1214"/>
                </a:lnTo>
                <a:lnTo>
                  <a:pt x="2837" y="1215"/>
                </a:lnTo>
                <a:lnTo>
                  <a:pt x="2850" y="1217"/>
                </a:lnTo>
                <a:lnTo>
                  <a:pt x="2862" y="1220"/>
                </a:lnTo>
                <a:lnTo>
                  <a:pt x="2875" y="1223"/>
                </a:lnTo>
                <a:lnTo>
                  <a:pt x="2886" y="1227"/>
                </a:lnTo>
                <a:lnTo>
                  <a:pt x="2897" y="1231"/>
                </a:lnTo>
                <a:lnTo>
                  <a:pt x="2910" y="1237"/>
                </a:lnTo>
                <a:lnTo>
                  <a:pt x="2921" y="1242"/>
                </a:lnTo>
                <a:lnTo>
                  <a:pt x="2932" y="1248"/>
                </a:lnTo>
                <a:lnTo>
                  <a:pt x="2943" y="1255"/>
                </a:lnTo>
                <a:lnTo>
                  <a:pt x="2954" y="1262"/>
                </a:lnTo>
                <a:lnTo>
                  <a:pt x="2964" y="1270"/>
                </a:lnTo>
                <a:lnTo>
                  <a:pt x="2974" y="1279"/>
                </a:lnTo>
                <a:lnTo>
                  <a:pt x="2984" y="1287"/>
                </a:lnTo>
                <a:lnTo>
                  <a:pt x="2993" y="1298"/>
                </a:lnTo>
                <a:lnTo>
                  <a:pt x="3001" y="1307"/>
                </a:lnTo>
                <a:lnTo>
                  <a:pt x="3010" y="1318"/>
                </a:lnTo>
                <a:lnTo>
                  <a:pt x="3017" y="1328"/>
                </a:lnTo>
                <a:lnTo>
                  <a:pt x="3023" y="1339"/>
                </a:lnTo>
                <a:lnTo>
                  <a:pt x="3029" y="1351"/>
                </a:lnTo>
                <a:lnTo>
                  <a:pt x="3035" y="1362"/>
                </a:lnTo>
                <a:lnTo>
                  <a:pt x="3040" y="1374"/>
                </a:lnTo>
                <a:lnTo>
                  <a:pt x="3045" y="1385"/>
                </a:lnTo>
                <a:lnTo>
                  <a:pt x="3048" y="1398"/>
                </a:lnTo>
                <a:lnTo>
                  <a:pt x="3051" y="1409"/>
                </a:lnTo>
                <a:lnTo>
                  <a:pt x="3054" y="1422"/>
                </a:lnTo>
                <a:lnTo>
                  <a:pt x="3057" y="1434"/>
                </a:lnTo>
                <a:lnTo>
                  <a:pt x="3058" y="1446"/>
                </a:lnTo>
                <a:lnTo>
                  <a:pt x="3059" y="1459"/>
                </a:lnTo>
                <a:lnTo>
                  <a:pt x="3060" y="1471"/>
                </a:lnTo>
                <a:lnTo>
                  <a:pt x="3059" y="1484"/>
                </a:lnTo>
                <a:lnTo>
                  <a:pt x="3058" y="1496"/>
                </a:lnTo>
                <a:lnTo>
                  <a:pt x="3057" y="1508"/>
                </a:lnTo>
                <a:lnTo>
                  <a:pt x="3054" y="1520"/>
                </a:lnTo>
                <a:lnTo>
                  <a:pt x="3051" y="1533"/>
                </a:lnTo>
                <a:lnTo>
                  <a:pt x="3048" y="1545"/>
                </a:lnTo>
                <a:lnTo>
                  <a:pt x="3045" y="1557"/>
                </a:lnTo>
                <a:lnTo>
                  <a:pt x="3040" y="1568"/>
                </a:lnTo>
                <a:lnTo>
                  <a:pt x="3035" y="1581"/>
                </a:lnTo>
                <a:lnTo>
                  <a:pt x="3029" y="1592"/>
                </a:lnTo>
                <a:lnTo>
                  <a:pt x="3023" y="1602"/>
                </a:lnTo>
                <a:lnTo>
                  <a:pt x="3017" y="1614"/>
                </a:lnTo>
                <a:lnTo>
                  <a:pt x="3010" y="1624"/>
                </a:lnTo>
                <a:lnTo>
                  <a:pt x="3001" y="1635"/>
                </a:lnTo>
                <a:lnTo>
                  <a:pt x="2993" y="1645"/>
                </a:lnTo>
                <a:lnTo>
                  <a:pt x="2984" y="1654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1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repeatCount="indefinite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2694039" y="0"/>
            <a:ext cx="14886039" cy="68580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79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repeatCount="indefinite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7222E-6 -2.85141E-6 L 0.15312 -2.85141E-6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slide 01 (24/09/1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 bwMode="auto">
          <a:xfrm>
            <a:off x="1614782" y="1161861"/>
            <a:ext cx="3357842" cy="4526732"/>
          </a:xfrm>
          <a:custGeom>
            <a:avLst/>
            <a:gdLst>
              <a:gd name="connsiteX0" fmla="*/ 1646855 w 5036762"/>
              <a:gd name="connsiteY0" fmla="*/ 3486121 h 6791145"/>
              <a:gd name="connsiteX1" fmla="*/ 3293709 w 5036762"/>
              <a:gd name="connsiteY1" fmla="*/ 5138633 h 6791145"/>
              <a:gd name="connsiteX2" fmla="*/ 1646855 w 5036762"/>
              <a:gd name="connsiteY2" fmla="*/ 6791145 h 6791145"/>
              <a:gd name="connsiteX3" fmla="*/ 0 w 5036762"/>
              <a:gd name="connsiteY3" fmla="*/ 5138633 h 6791145"/>
              <a:gd name="connsiteX4" fmla="*/ 3384250 w 5036762"/>
              <a:gd name="connsiteY4" fmla="*/ 1743060 h 6791145"/>
              <a:gd name="connsiteX5" fmla="*/ 5036762 w 5036762"/>
              <a:gd name="connsiteY5" fmla="*/ 3397836 h 6791145"/>
              <a:gd name="connsiteX6" fmla="*/ 3384250 w 5036762"/>
              <a:gd name="connsiteY6" fmla="*/ 5048084 h 6791145"/>
              <a:gd name="connsiteX7" fmla="*/ 1731738 w 5036762"/>
              <a:gd name="connsiteY7" fmla="*/ 3397836 h 6791145"/>
              <a:gd name="connsiteX8" fmla="*/ 1646855 w 5036762"/>
              <a:gd name="connsiteY8" fmla="*/ 0 h 6791145"/>
              <a:gd name="connsiteX9" fmla="*/ 3293709 w 5036762"/>
              <a:gd name="connsiteY9" fmla="*/ 1652512 h 6791145"/>
              <a:gd name="connsiteX10" fmla="*/ 1646855 w 5036762"/>
              <a:gd name="connsiteY10" fmla="*/ 3305024 h 6791145"/>
              <a:gd name="connsiteX11" fmla="*/ 0 w 5036762"/>
              <a:gd name="connsiteY11" fmla="*/ 1652512 h 6791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36762" h="6791145">
                <a:moveTo>
                  <a:pt x="1646855" y="3486121"/>
                </a:moveTo>
                <a:lnTo>
                  <a:pt x="3293709" y="5138633"/>
                </a:lnTo>
                <a:lnTo>
                  <a:pt x="1646855" y="6791145"/>
                </a:lnTo>
                <a:lnTo>
                  <a:pt x="0" y="5138633"/>
                </a:lnTo>
                <a:close/>
                <a:moveTo>
                  <a:pt x="3384250" y="1743060"/>
                </a:moveTo>
                <a:lnTo>
                  <a:pt x="5036762" y="3397836"/>
                </a:lnTo>
                <a:lnTo>
                  <a:pt x="3384250" y="5048084"/>
                </a:lnTo>
                <a:lnTo>
                  <a:pt x="1731738" y="3397836"/>
                </a:lnTo>
                <a:close/>
                <a:moveTo>
                  <a:pt x="1646855" y="0"/>
                </a:moveTo>
                <a:lnTo>
                  <a:pt x="3293709" y="1652512"/>
                </a:lnTo>
                <a:lnTo>
                  <a:pt x="1646855" y="3305024"/>
                </a:lnTo>
                <a:lnTo>
                  <a:pt x="0" y="1652512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89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 11 (24/09/1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0" y="1"/>
            <a:ext cx="9147932" cy="5158608"/>
          </a:xfrm>
          <a:custGeom>
            <a:avLst/>
            <a:gdLst>
              <a:gd name="T0" fmla="*/ 0 w 6057"/>
              <a:gd name="T1" fmla="*/ 0 h 3414"/>
              <a:gd name="T2" fmla="*/ 1460 w 6057"/>
              <a:gd name="T3" fmla="*/ 0 h 3414"/>
              <a:gd name="T4" fmla="*/ 349 w 6057"/>
              <a:gd name="T5" fmla="*/ 1111 h 3414"/>
              <a:gd name="T6" fmla="*/ 0 w 6057"/>
              <a:gd name="T7" fmla="*/ 761 h 3414"/>
              <a:gd name="T8" fmla="*/ 0 w 6057"/>
              <a:gd name="T9" fmla="*/ 0 h 3414"/>
              <a:gd name="T10" fmla="*/ 1539 w 6057"/>
              <a:gd name="T11" fmla="*/ 0 h 3414"/>
              <a:gd name="T12" fmla="*/ 3758 w 6057"/>
              <a:gd name="T13" fmla="*/ 0 h 3414"/>
              <a:gd name="T14" fmla="*/ 2649 w 6057"/>
              <a:gd name="T15" fmla="*/ 1111 h 3414"/>
              <a:gd name="T16" fmla="*/ 1539 w 6057"/>
              <a:gd name="T17" fmla="*/ 0 h 3414"/>
              <a:gd name="T18" fmla="*/ 3839 w 6057"/>
              <a:gd name="T19" fmla="*/ 0 h 3414"/>
              <a:gd name="T20" fmla="*/ 6057 w 6057"/>
              <a:gd name="T21" fmla="*/ 0 h 3414"/>
              <a:gd name="T22" fmla="*/ 4948 w 6057"/>
              <a:gd name="T23" fmla="*/ 1111 h 3414"/>
              <a:gd name="T24" fmla="*/ 3839 w 6057"/>
              <a:gd name="T25" fmla="*/ 0 h 3414"/>
              <a:gd name="T26" fmla="*/ 2608 w 6057"/>
              <a:gd name="T27" fmla="*/ 1151 h 3414"/>
              <a:gd name="T28" fmla="*/ 1499 w 6057"/>
              <a:gd name="T29" fmla="*/ 2263 h 3414"/>
              <a:gd name="T30" fmla="*/ 390 w 6057"/>
              <a:gd name="T31" fmla="*/ 1151 h 3414"/>
              <a:gd name="T32" fmla="*/ 1499 w 6057"/>
              <a:gd name="T33" fmla="*/ 40 h 3414"/>
              <a:gd name="T34" fmla="*/ 2608 w 6057"/>
              <a:gd name="T35" fmla="*/ 1151 h 3414"/>
              <a:gd name="T36" fmla="*/ 3758 w 6057"/>
              <a:gd name="T37" fmla="*/ 2303 h 3414"/>
              <a:gd name="T38" fmla="*/ 2649 w 6057"/>
              <a:gd name="T39" fmla="*/ 3414 h 3414"/>
              <a:gd name="T40" fmla="*/ 1539 w 6057"/>
              <a:gd name="T41" fmla="*/ 2303 h 3414"/>
              <a:gd name="T42" fmla="*/ 2649 w 6057"/>
              <a:gd name="T43" fmla="*/ 1192 h 3414"/>
              <a:gd name="T44" fmla="*/ 3758 w 6057"/>
              <a:gd name="T45" fmla="*/ 2303 h 3414"/>
              <a:gd name="T46" fmla="*/ 4908 w 6057"/>
              <a:gd name="T47" fmla="*/ 1151 h 3414"/>
              <a:gd name="T48" fmla="*/ 3798 w 6057"/>
              <a:gd name="T49" fmla="*/ 2263 h 3414"/>
              <a:gd name="T50" fmla="*/ 2689 w 6057"/>
              <a:gd name="T51" fmla="*/ 1151 h 3414"/>
              <a:gd name="T52" fmla="*/ 3798 w 6057"/>
              <a:gd name="T53" fmla="*/ 40 h 3414"/>
              <a:gd name="T54" fmla="*/ 4908 w 6057"/>
              <a:gd name="T55" fmla="*/ 1151 h 3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057" h="3414">
                <a:moveTo>
                  <a:pt x="0" y="0"/>
                </a:moveTo>
                <a:lnTo>
                  <a:pt x="1460" y="0"/>
                </a:lnTo>
                <a:lnTo>
                  <a:pt x="349" y="1111"/>
                </a:lnTo>
                <a:lnTo>
                  <a:pt x="0" y="761"/>
                </a:lnTo>
                <a:lnTo>
                  <a:pt x="0" y="0"/>
                </a:lnTo>
                <a:close/>
                <a:moveTo>
                  <a:pt x="1539" y="0"/>
                </a:moveTo>
                <a:lnTo>
                  <a:pt x="3758" y="0"/>
                </a:lnTo>
                <a:lnTo>
                  <a:pt x="2649" y="1111"/>
                </a:lnTo>
                <a:lnTo>
                  <a:pt x="1539" y="0"/>
                </a:lnTo>
                <a:close/>
                <a:moveTo>
                  <a:pt x="3839" y="0"/>
                </a:moveTo>
                <a:lnTo>
                  <a:pt x="6057" y="0"/>
                </a:lnTo>
                <a:lnTo>
                  <a:pt x="4948" y="1111"/>
                </a:lnTo>
                <a:lnTo>
                  <a:pt x="3839" y="0"/>
                </a:lnTo>
                <a:close/>
                <a:moveTo>
                  <a:pt x="2608" y="1151"/>
                </a:moveTo>
                <a:lnTo>
                  <a:pt x="1499" y="2263"/>
                </a:lnTo>
                <a:lnTo>
                  <a:pt x="390" y="1151"/>
                </a:lnTo>
                <a:lnTo>
                  <a:pt x="1499" y="40"/>
                </a:lnTo>
                <a:lnTo>
                  <a:pt x="2608" y="1151"/>
                </a:lnTo>
                <a:close/>
                <a:moveTo>
                  <a:pt x="3758" y="2303"/>
                </a:moveTo>
                <a:lnTo>
                  <a:pt x="2649" y="3414"/>
                </a:lnTo>
                <a:lnTo>
                  <a:pt x="1539" y="2303"/>
                </a:lnTo>
                <a:lnTo>
                  <a:pt x="2649" y="1192"/>
                </a:lnTo>
                <a:lnTo>
                  <a:pt x="3758" y="2303"/>
                </a:lnTo>
                <a:close/>
                <a:moveTo>
                  <a:pt x="4908" y="1151"/>
                </a:moveTo>
                <a:lnTo>
                  <a:pt x="3798" y="2263"/>
                </a:lnTo>
                <a:lnTo>
                  <a:pt x="2689" y="1151"/>
                </a:lnTo>
                <a:lnTo>
                  <a:pt x="3798" y="40"/>
                </a:lnTo>
                <a:lnTo>
                  <a:pt x="4908" y="1151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45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 16 (24/09/1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1083189" y="0"/>
            <a:ext cx="11108811" cy="4103133"/>
          </a:xfrm>
          <a:custGeom>
            <a:avLst/>
            <a:gdLst>
              <a:gd name="T0" fmla="*/ 1257 w 7588"/>
              <a:gd name="T1" fmla="*/ 2040 h 2805"/>
              <a:gd name="T2" fmla="*/ 1022 w 7588"/>
              <a:gd name="T3" fmla="*/ 1130 h 2805"/>
              <a:gd name="T4" fmla="*/ 1920 w 7588"/>
              <a:gd name="T5" fmla="*/ 869 h 2805"/>
              <a:gd name="T6" fmla="*/ 1978 w 7588"/>
              <a:gd name="T7" fmla="*/ 915 h 2805"/>
              <a:gd name="T8" fmla="*/ 2180 w 7588"/>
              <a:gd name="T9" fmla="*/ 1821 h 2805"/>
              <a:gd name="T10" fmla="*/ 7395 w 7588"/>
              <a:gd name="T11" fmla="*/ 497 h 2805"/>
              <a:gd name="T12" fmla="*/ 7588 w 7588"/>
              <a:gd name="T13" fmla="*/ 0 h 2805"/>
              <a:gd name="T14" fmla="*/ 7380 w 7588"/>
              <a:gd name="T15" fmla="*/ 423 h 2805"/>
              <a:gd name="T16" fmla="*/ 5102 w 7588"/>
              <a:gd name="T17" fmla="*/ 16 h 2805"/>
              <a:gd name="T18" fmla="*/ 5303 w 7588"/>
              <a:gd name="T19" fmla="*/ 923 h 2805"/>
              <a:gd name="T20" fmla="*/ 5362 w 7588"/>
              <a:gd name="T21" fmla="*/ 969 h 2805"/>
              <a:gd name="T22" fmla="*/ 6260 w 7588"/>
              <a:gd name="T23" fmla="*/ 707 h 2805"/>
              <a:gd name="T24" fmla="*/ 4021 w 7588"/>
              <a:gd name="T25" fmla="*/ 190 h 2805"/>
              <a:gd name="T26" fmla="*/ 4088 w 7588"/>
              <a:gd name="T27" fmla="*/ 224 h 2805"/>
              <a:gd name="T28" fmla="*/ 2015 w 7588"/>
              <a:gd name="T29" fmla="*/ 762 h 2805"/>
              <a:gd name="T30" fmla="*/ 2924 w 7588"/>
              <a:gd name="T31" fmla="*/ 532 h 2805"/>
              <a:gd name="T32" fmla="*/ 2821 w 7588"/>
              <a:gd name="T33" fmla="*/ 0 h 2805"/>
              <a:gd name="T34" fmla="*/ 747 w 7588"/>
              <a:gd name="T35" fmla="*/ 119 h 2805"/>
              <a:gd name="T36" fmla="*/ 990 w 7588"/>
              <a:gd name="T37" fmla="*/ 1027 h 2805"/>
              <a:gd name="T38" fmla="*/ 1898 w 7588"/>
              <a:gd name="T39" fmla="*/ 811 h 2805"/>
              <a:gd name="T40" fmla="*/ 1932 w 7588"/>
              <a:gd name="T41" fmla="*/ 744 h 2805"/>
              <a:gd name="T42" fmla="*/ 6615 w 7588"/>
              <a:gd name="T43" fmla="*/ 1702 h 2805"/>
              <a:gd name="T44" fmla="*/ 6366 w 7588"/>
              <a:gd name="T45" fmla="*/ 797 h 2805"/>
              <a:gd name="T46" fmla="*/ 7255 w 7588"/>
              <a:gd name="T47" fmla="*/ 524 h 2805"/>
              <a:gd name="T48" fmla="*/ 7322 w 7588"/>
              <a:gd name="T49" fmla="*/ 557 h 2805"/>
              <a:gd name="T50" fmla="*/ 7538 w 7588"/>
              <a:gd name="T51" fmla="*/ 1467 h 2805"/>
              <a:gd name="T52" fmla="*/ 4334 w 7588"/>
              <a:gd name="T53" fmla="*/ 1240 h 2805"/>
              <a:gd name="T54" fmla="*/ 4062 w 7588"/>
              <a:gd name="T55" fmla="*/ 349 h 2805"/>
              <a:gd name="T56" fmla="*/ 4097 w 7588"/>
              <a:gd name="T57" fmla="*/ 282 h 2805"/>
              <a:gd name="T58" fmla="*/ 5004 w 7588"/>
              <a:gd name="T59" fmla="*/ 66 h 2805"/>
              <a:gd name="T60" fmla="*/ 5247 w 7588"/>
              <a:gd name="T61" fmla="*/ 974 h 2805"/>
              <a:gd name="T62" fmla="*/ 2601 w 7588"/>
              <a:gd name="T63" fmla="*/ 2804 h 2805"/>
              <a:gd name="T64" fmla="*/ 2535 w 7588"/>
              <a:gd name="T65" fmla="*/ 2770 h 2805"/>
              <a:gd name="T66" fmla="*/ 2318 w 7588"/>
              <a:gd name="T67" fmla="*/ 1860 h 2805"/>
              <a:gd name="T68" fmla="*/ 3225 w 7588"/>
              <a:gd name="T69" fmla="*/ 1617 h 2805"/>
              <a:gd name="T70" fmla="*/ 3492 w 7588"/>
              <a:gd name="T71" fmla="*/ 2512 h 2805"/>
              <a:gd name="T72" fmla="*/ 3451 w 7588"/>
              <a:gd name="T73" fmla="*/ 2576 h 2805"/>
              <a:gd name="T74" fmla="*/ 5595 w 7588"/>
              <a:gd name="T75" fmla="*/ 1971 h 2805"/>
              <a:gd name="T76" fmla="*/ 5353 w 7588"/>
              <a:gd name="T77" fmla="*/ 1063 h 2805"/>
              <a:gd name="T78" fmla="*/ 6246 w 7588"/>
              <a:gd name="T79" fmla="*/ 796 h 2805"/>
              <a:gd name="T80" fmla="*/ 6309 w 7588"/>
              <a:gd name="T81" fmla="*/ 836 h 2805"/>
              <a:gd name="T82" fmla="*/ 6518 w 7588"/>
              <a:gd name="T83" fmla="*/ 1744 h 2805"/>
              <a:gd name="T84" fmla="*/ 2298 w 7588"/>
              <a:gd name="T85" fmla="*/ 1784 h 2805"/>
              <a:gd name="T86" fmla="*/ 2032 w 7588"/>
              <a:gd name="T87" fmla="*/ 888 h 2805"/>
              <a:gd name="T88" fmla="*/ 2072 w 7588"/>
              <a:gd name="T89" fmla="*/ 824 h 2805"/>
              <a:gd name="T90" fmla="*/ 2978 w 7588"/>
              <a:gd name="T91" fmla="*/ 615 h 2805"/>
              <a:gd name="T92" fmla="*/ 3215 w 7588"/>
              <a:gd name="T93" fmla="*/ 1526 h 2805"/>
              <a:gd name="T94" fmla="*/ 3338 w 7588"/>
              <a:gd name="T95" fmla="*/ 1514 h 2805"/>
              <a:gd name="T96" fmla="*/ 3275 w 7588"/>
              <a:gd name="T97" fmla="*/ 1474 h 2805"/>
              <a:gd name="T98" fmla="*/ 3066 w 7588"/>
              <a:gd name="T99" fmla="*/ 566 h 2805"/>
              <a:gd name="T100" fmla="*/ 3974 w 7588"/>
              <a:gd name="T101" fmla="*/ 328 h 2805"/>
              <a:gd name="T102" fmla="*/ 4235 w 7588"/>
              <a:gd name="T103" fmla="*/ 1229 h 2805"/>
              <a:gd name="T104" fmla="*/ 4189 w 7588"/>
              <a:gd name="T105" fmla="*/ 1287 h 2805"/>
              <a:gd name="T106" fmla="*/ 3560 w 7588"/>
              <a:gd name="T107" fmla="*/ 2512 h 2805"/>
              <a:gd name="T108" fmla="*/ 3324 w 7588"/>
              <a:gd name="T109" fmla="*/ 1603 h 2805"/>
              <a:gd name="T110" fmla="*/ 4222 w 7588"/>
              <a:gd name="T111" fmla="*/ 1341 h 2805"/>
              <a:gd name="T112" fmla="*/ 4281 w 7588"/>
              <a:gd name="T113" fmla="*/ 1387 h 2805"/>
              <a:gd name="T114" fmla="*/ 4483 w 7588"/>
              <a:gd name="T115" fmla="*/ 2294 h 2805"/>
              <a:gd name="T116" fmla="*/ 263 w 7588"/>
              <a:gd name="T117" fmla="*/ 2327 h 2805"/>
              <a:gd name="T118" fmla="*/ 0 w 7588"/>
              <a:gd name="T119" fmla="*/ 1427 h 2805"/>
              <a:gd name="T120" fmla="*/ 47 w 7588"/>
              <a:gd name="T121" fmla="*/ 1367 h 2805"/>
              <a:gd name="T122" fmla="*/ 952 w 7588"/>
              <a:gd name="T123" fmla="*/ 1165 h 2805"/>
              <a:gd name="T124" fmla="*/ 1181 w 7588"/>
              <a:gd name="T125" fmla="*/ 2076 h 28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588" h="2805">
                <a:moveTo>
                  <a:pt x="2159" y="1833"/>
                </a:moveTo>
                <a:lnTo>
                  <a:pt x="1320" y="2058"/>
                </a:lnTo>
                <a:lnTo>
                  <a:pt x="1314" y="2059"/>
                </a:lnTo>
                <a:lnTo>
                  <a:pt x="1307" y="2060"/>
                </a:lnTo>
                <a:lnTo>
                  <a:pt x="1301" y="2060"/>
                </a:lnTo>
                <a:lnTo>
                  <a:pt x="1295" y="2059"/>
                </a:lnTo>
                <a:lnTo>
                  <a:pt x="1289" y="2058"/>
                </a:lnTo>
                <a:lnTo>
                  <a:pt x="1283" y="2056"/>
                </a:lnTo>
                <a:lnTo>
                  <a:pt x="1278" y="2054"/>
                </a:lnTo>
                <a:lnTo>
                  <a:pt x="1273" y="2051"/>
                </a:lnTo>
                <a:lnTo>
                  <a:pt x="1266" y="2048"/>
                </a:lnTo>
                <a:lnTo>
                  <a:pt x="1262" y="2044"/>
                </a:lnTo>
                <a:lnTo>
                  <a:pt x="1257" y="2040"/>
                </a:lnTo>
                <a:lnTo>
                  <a:pt x="1254" y="2036"/>
                </a:lnTo>
                <a:lnTo>
                  <a:pt x="1250" y="2031"/>
                </a:lnTo>
                <a:lnTo>
                  <a:pt x="1247" y="2026"/>
                </a:lnTo>
                <a:lnTo>
                  <a:pt x="1245" y="2019"/>
                </a:lnTo>
                <a:lnTo>
                  <a:pt x="1243" y="2013"/>
                </a:lnTo>
                <a:lnTo>
                  <a:pt x="1017" y="1173"/>
                </a:lnTo>
                <a:lnTo>
                  <a:pt x="1016" y="1167"/>
                </a:lnTo>
                <a:lnTo>
                  <a:pt x="1015" y="1160"/>
                </a:lnTo>
                <a:lnTo>
                  <a:pt x="1015" y="1154"/>
                </a:lnTo>
                <a:lnTo>
                  <a:pt x="1016" y="1148"/>
                </a:lnTo>
                <a:lnTo>
                  <a:pt x="1017" y="1142"/>
                </a:lnTo>
                <a:lnTo>
                  <a:pt x="1020" y="1136"/>
                </a:lnTo>
                <a:lnTo>
                  <a:pt x="1022" y="1130"/>
                </a:lnTo>
                <a:lnTo>
                  <a:pt x="1025" y="1125"/>
                </a:lnTo>
                <a:lnTo>
                  <a:pt x="1028" y="1120"/>
                </a:lnTo>
                <a:lnTo>
                  <a:pt x="1032" y="1115"/>
                </a:lnTo>
                <a:lnTo>
                  <a:pt x="1036" y="1111"/>
                </a:lnTo>
                <a:lnTo>
                  <a:pt x="1040" y="1107"/>
                </a:lnTo>
                <a:lnTo>
                  <a:pt x="1045" y="1103"/>
                </a:lnTo>
                <a:lnTo>
                  <a:pt x="1050" y="1100"/>
                </a:lnTo>
                <a:lnTo>
                  <a:pt x="1056" y="1097"/>
                </a:lnTo>
                <a:lnTo>
                  <a:pt x="1063" y="1095"/>
                </a:lnTo>
                <a:lnTo>
                  <a:pt x="1900" y="871"/>
                </a:lnTo>
                <a:lnTo>
                  <a:pt x="1907" y="869"/>
                </a:lnTo>
                <a:lnTo>
                  <a:pt x="1914" y="869"/>
                </a:lnTo>
                <a:lnTo>
                  <a:pt x="1920" y="869"/>
                </a:lnTo>
                <a:lnTo>
                  <a:pt x="1926" y="869"/>
                </a:lnTo>
                <a:lnTo>
                  <a:pt x="1932" y="870"/>
                </a:lnTo>
                <a:lnTo>
                  <a:pt x="1937" y="872"/>
                </a:lnTo>
                <a:lnTo>
                  <a:pt x="1944" y="874"/>
                </a:lnTo>
                <a:lnTo>
                  <a:pt x="1949" y="877"/>
                </a:lnTo>
                <a:lnTo>
                  <a:pt x="1954" y="880"/>
                </a:lnTo>
                <a:lnTo>
                  <a:pt x="1959" y="884"/>
                </a:lnTo>
                <a:lnTo>
                  <a:pt x="1963" y="888"/>
                </a:lnTo>
                <a:lnTo>
                  <a:pt x="1967" y="893"/>
                </a:lnTo>
                <a:lnTo>
                  <a:pt x="1971" y="897"/>
                </a:lnTo>
                <a:lnTo>
                  <a:pt x="1974" y="903"/>
                </a:lnTo>
                <a:lnTo>
                  <a:pt x="1976" y="909"/>
                </a:lnTo>
                <a:lnTo>
                  <a:pt x="1978" y="915"/>
                </a:lnTo>
                <a:lnTo>
                  <a:pt x="2203" y="1756"/>
                </a:lnTo>
                <a:lnTo>
                  <a:pt x="2205" y="1762"/>
                </a:lnTo>
                <a:lnTo>
                  <a:pt x="2205" y="1768"/>
                </a:lnTo>
                <a:lnTo>
                  <a:pt x="2205" y="1774"/>
                </a:lnTo>
                <a:lnTo>
                  <a:pt x="2205" y="1780"/>
                </a:lnTo>
                <a:lnTo>
                  <a:pt x="2204" y="1786"/>
                </a:lnTo>
                <a:lnTo>
                  <a:pt x="2202" y="1793"/>
                </a:lnTo>
                <a:lnTo>
                  <a:pt x="2200" y="1798"/>
                </a:lnTo>
                <a:lnTo>
                  <a:pt x="2197" y="1804"/>
                </a:lnTo>
                <a:lnTo>
                  <a:pt x="2193" y="1809"/>
                </a:lnTo>
                <a:lnTo>
                  <a:pt x="2189" y="1813"/>
                </a:lnTo>
                <a:lnTo>
                  <a:pt x="2185" y="1818"/>
                </a:lnTo>
                <a:lnTo>
                  <a:pt x="2180" y="1821"/>
                </a:lnTo>
                <a:lnTo>
                  <a:pt x="2176" y="1825"/>
                </a:lnTo>
                <a:lnTo>
                  <a:pt x="2170" y="1828"/>
                </a:lnTo>
                <a:lnTo>
                  <a:pt x="2165" y="1830"/>
                </a:lnTo>
                <a:lnTo>
                  <a:pt x="2159" y="1833"/>
                </a:lnTo>
                <a:close/>
                <a:moveTo>
                  <a:pt x="7588" y="1328"/>
                </a:moveTo>
                <a:lnTo>
                  <a:pt x="7588" y="433"/>
                </a:lnTo>
                <a:lnTo>
                  <a:pt x="7426" y="477"/>
                </a:lnTo>
                <a:lnTo>
                  <a:pt x="7420" y="479"/>
                </a:lnTo>
                <a:lnTo>
                  <a:pt x="7414" y="481"/>
                </a:lnTo>
                <a:lnTo>
                  <a:pt x="7409" y="485"/>
                </a:lnTo>
                <a:lnTo>
                  <a:pt x="7403" y="489"/>
                </a:lnTo>
                <a:lnTo>
                  <a:pt x="7399" y="492"/>
                </a:lnTo>
                <a:lnTo>
                  <a:pt x="7395" y="497"/>
                </a:lnTo>
                <a:lnTo>
                  <a:pt x="7391" y="502"/>
                </a:lnTo>
                <a:lnTo>
                  <a:pt x="7388" y="506"/>
                </a:lnTo>
                <a:lnTo>
                  <a:pt x="7385" y="512"/>
                </a:lnTo>
                <a:lnTo>
                  <a:pt x="7383" y="517"/>
                </a:lnTo>
                <a:lnTo>
                  <a:pt x="7381" y="524"/>
                </a:lnTo>
                <a:lnTo>
                  <a:pt x="7380" y="530"/>
                </a:lnTo>
                <a:lnTo>
                  <a:pt x="7379" y="536"/>
                </a:lnTo>
                <a:lnTo>
                  <a:pt x="7379" y="542"/>
                </a:lnTo>
                <a:lnTo>
                  <a:pt x="7380" y="548"/>
                </a:lnTo>
                <a:lnTo>
                  <a:pt x="7381" y="554"/>
                </a:lnTo>
                <a:lnTo>
                  <a:pt x="7588" y="1328"/>
                </a:lnTo>
                <a:close/>
                <a:moveTo>
                  <a:pt x="7588" y="375"/>
                </a:moveTo>
                <a:lnTo>
                  <a:pt x="7588" y="0"/>
                </a:lnTo>
                <a:lnTo>
                  <a:pt x="7233" y="0"/>
                </a:lnTo>
                <a:lnTo>
                  <a:pt x="7334" y="377"/>
                </a:lnTo>
                <a:lnTo>
                  <a:pt x="7336" y="383"/>
                </a:lnTo>
                <a:lnTo>
                  <a:pt x="7338" y="389"/>
                </a:lnTo>
                <a:lnTo>
                  <a:pt x="7341" y="394"/>
                </a:lnTo>
                <a:lnTo>
                  <a:pt x="7345" y="399"/>
                </a:lnTo>
                <a:lnTo>
                  <a:pt x="7349" y="404"/>
                </a:lnTo>
                <a:lnTo>
                  <a:pt x="7353" y="409"/>
                </a:lnTo>
                <a:lnTo>
                  <a:pt x="7358" y="413"/>
                </a:lnTo>
                <a:lnTo>
                  <a:pt x="7363" y="416"/>
                </a:lnTo>
                <a:lnTo>
                  <a:pt x="7369" y="419"/>
                </a:lnTo>
                <a:lnTo>
                  <a:pt x="7375" y="421"/>
                </a:lnTo>
                <a:lnTo>
                  <a:pt x="7380" y="423"/>
                </a:lnTo>
                <a:lnTo>
                  <a:pt x="7386" y="424"/>
                </a:lnTo>
                <a:lnTo>
                  <a:pt x="7392" y="424"/>
                </a:lnTo>
                <a:lnTo>
                  <a:pt x="7398" y="424"/>
                </a:lnTo>
                <a:lnTo>
                  <a:pt x="7405" y="424"/>
                </a:lnTo>
                <a:lnTo>
                  <a:pt x="7412" y="422"/>
                </a:lnTo>
                <a:lnTo>
                  <a:pt x="7588" y="375"/>
                </a:lnTo>
                <a:close/>
                <a:moveTo>
                  <a:pt x="6086" y="0"/>
                </a:moveTo>
                <a:lnTo>
                  <a:pt x="5143" y="0"/>
                </a:lnTo>
                <a:lnTo>
                  <a:pt x="5123" y="5"/>
                </a:lnTo>
                <a:lnTo>
                  <a:pt x="5117" y="7"/>
                </a:lnTo>
                <a:lnTo>
                  <a:pt x="5112" y="9"/>
                </a:lnTo>
                <a:lnTo>
                  <a:pt x="5106" y="12"/>
                </a:lnTo>
                <a:lnTo>
                  <a:pt x="5102" y="16"/>
                </a:lnTo>
                <a:lnTo>
                  <a:pt x="5097" y="20"/>
                </a:lnTo>
                <a:lnTo>
                  <a:pt x="5092" y="25"/>
                </a:lnTo>
                <a:lnTo>
                  <a:pt x="5088" y="30"/>
                </a:lnTo>
                <a:lnTo>
                  <a:pt x="5085" y="35"/>
                </a:lnTo>
                <a:lnTo>
                  <a:pt x="5082" y="40"/>
                </a:lnTo>
                <a:lnTo>
                  <a:pt x="5080" y="45"/>
                </a:lnTo>
                <a:lnTo>
                  <a:pt x="5078" y="51"/>
                </a:lnTo>
                <a:lnTo>
                  <a:pt x="5077" y="57"/>
                </a:lnTo>
                <a:lnTo>
                  <a:pt x="5077" y="64"/>
                </a:lnTo>
                <a:lnTo>
                  <a:pt x="5077" y="70"/>
                </a:lnTo>
                <a:lnTo>
                  <a:pt x="5077" y="76"/>
                </a:lnTo>
                <a:lnTo>
                  <a:pt x="5079" y="82"/>
                </a:lnTo>
                <a:lnTo>
                  <a:pt x="5303" y="923"/>
                </a:lnTo>
                <a:lnTo>
                  <a:pt x="5306" y="929"/>
                </a:lnTo>
                <a:lnTo>
                  <a:pt x="5308" y="934"/>
                </a:lnTo>
                <a:lnTo>
                  <a:pt x="5311" y="940"/>
                </a:lnTo>
                <a:lnTo>
                  <a:pt x="5315" y="946"/>
                </a:lnTo>
                <a:lnTo>
                  <a:pt x="5319" y="950"/>
                </a:lnTo>
                <a:lnTo>
                  <a:pt x="5323" y="954"/>
                </a:lnTo>
                <a:lnTo>
                  <a:pt x="5328" y="958"/>
                </a:lnTo>
                <a:lnTo>
                  <a:pt x="5333" y="961"/>
                </a:lnTo>
                <a:lnTo>
                  <a:pt x="5338" y="964"/>
                </a:lnTo>
                <a:lnTo>
                  <a:pt x="5344" y="966"/>
                </a:lnTo>
                <a:lnTo>
                  <a:pt x="5350" y="968"/>
                </a:lnTo>
                <a:lnTo>
                  <a:pt x="5356" y="969"/>
                </a:lnTo>
                <a:lnTo>
                  <a:pt x="5362" y="969"/>
                </a:lnTo>
                <a:lnTo>
                  <a:pt x="5368" y="969"/>
                </a:lnTo>
                <a:lnTo>
                  <a:pt x="5375" y="969"/>
                </a:lnTo>
                <a:lnTo>
                  <a:pt x="5381" y="967"/>
                </a:lnTo>
                <a:lnTo>
                  <a:pt x="6219" y="742"/>
                </a:lnTo>
                <a:lnTo>
                  <a:pt x="6225" y="740"/>
                </a:lnTo>
                <a:lnTo>
                  <a:pt x="6231" y="738"/>
                </a:lnTo>
                <a:lnTo>
                  <a:pt x="6237" y="735"/>
                </a:lnTo>
                <a:lnTo>
                  <a:pt x="6242" y="731"/>
                </a:lnTo>
                <a:lnTo>
                  <a:pt x="6246" y="727"/>
                </a:lnTo>
                <a:lnTo>
                  <a:pt x="6250" y="723"/>
                </a:lnTo>
                <a:lnTo>
                  <a:pt x="6254" y="718"/>
                </a:lnTo>
                <a:lnTo>
                  <a:pt x="6257" y="712"/>
                </a:lnTo>
                <a:lnTo>
                  <a:pt x="6260" y="707"/>
                </a:lnTo>
                <a:lnTo>
                  <a:pt x="6262" y="701"/>
                </a:lnTo>
                <a:lnTo>
                  <a:pt x="6264" y="696"/>
                </a:lnTo>
                <a:lnTo>
                  <a:pt x="6265" y="690"/>
                </a:lnTo>
                <a:lnTo>
                  <a:pt x="6266" y="684"/>
                </a:lnTo>
                <a:lnTo>
                  <a:pt x="6266" y="678"/>
                </a:lnTo>
                <a:lnTo>
                  <a:pt x="6265" y="671"/>
                </a:lnTo>
                <a:lnTo>
                  <a:pt x="6264" y="664"/>
                </a:lnTo>
                <a:lnTo>
                  <a:pt x="6086" y="0"/>
                </a:lnTo>
                <a:close/>
                <a:moveTo>
                  <a:pt x="4924" y="0"/>
                </a:moveTo>
                <a:lnTo>
                  <a:pt x="3969" y="0"/>
                </a:lnTo>
                <a:lnTo>
                  <a:pt x="4016" y="178"/>
                </a:lnTo>
                <a:lnTo>
                  <a:pt x="4018" y="184"/>
                </a:lnTo>
                <a:lnTo>
                  <a:pt x="4021" y="190"/>
                </a:lnTo>
                <a:lnTo>
                  <a:pt x="4024" y="195"/>
                </a:lnTo>
                <a:lnTo>
                  <a:pt x="4027" y="200"/>
                </a:lnTo>
                <a:lnTo>
                  <a:pt x="4031" y="205"/>
                </a:lnTo>
                <a:lnTo>
                  <a:pt x="4035" y="209"/>
                </a:lnTo>
                <a:lnTo>
                  <a:pt x="4040" y="212"/>
                </a:lnTo>
                <a:lnTo>
                  <a:pt x="4046" y="217"/>
                </a:lnTo>
                <a:lnTo>
                  <a:pt x="4051" y="219"/>
                </a:lnTo>
                <a:lnTo>
                  <a:pt x="4057" y="222"/>
                </a:lnTo>
                <a:lnTo>
                  <a:pt x="4063" y="223"/>
                </a:lnTo>
                <a:lnTo>
                  <a:pt x="4069" y="224"/>
                </a:lnTo>
                <a:lnTo>
                  <a:pt x="4075" y="225"/>
                </a:lnTo>
                <a:lnTo>
                  <a:pt x="4081" y="225"/>
                </a:lnTo>
                <a:lnTo>
                  <a:pt x="4088" y="224"/>
                </a:lnTo>
                <a:lnTo>
                  <a:pt x="4094" y="223"/>
                </a:lnTo>
                <a:lnTo>
                  <a:pt x="4924" y="0"/>
                </a:lnTo>
                <a:close/>
                <a:moveTo>
                  <a:pt x="2821" y="0"/>
                </a:moveTo>
                <a:lnTo>
                  <a:pt x="1792" y="0"/>
                </a:lnTo>
                <a:lnTo>
                  <a:pt x="1986" y="723"/>
                </a:lnTo>
                <a:lnTo>
                  <a:pt x="1988" y="729"/>
                </a:lnTo>
                <a:lnTo>
                  <a:pt x="1991" y="735"/>
                </a:lnTo>
                <a:lnTo>
                  <a:pt x="1994" y="740"/>
                </a:lnTo>
                <a:lnTo>
                  <a:pt x="1997" y="745"/>
                </a:lnTo>
                <a:lnTo>
                  <a:pt x="2001" y="750"/>
                </a:lnTo>
                <a:lnTo>
                  <a:pt x="2005" y="755"/>
                </a:lnTo>
                <a:lnTo>
                  <a:pt x="2010" y="758"/>
                </a:lnTo>
                <a:lnTo>
                  <a:pt x="2015" y="762"/>
                </a:lnTo>
                <a:lnTo>
                  <a:pt x="2020" y="764"/>
                </a:lnTo>
                <a:lnTo>
                  <a:pt x="2026" y="767"/>
                </a:lnTo>
                <a:lnTo>
                  <a:pt x="2033" y="768"/>
                </a:lnTo>
                <a:lnTo>
                  <a:pt x="2038" y="769"/>
                </a:lnTo>
                <a:lnTo>
                  <a:pt x="2044" y="770"/>
                </a:lnTo>
                <a:lnTo>
                  <a:pt x="2051" y="770"/>
                </a:lnTo>
                <a:lnTo>
                  <a:pt x="2057" y="769"/>
                </a:lnTo>
                <a:lnTo>
                  <a:pt x="2063" y="768"/>
                </a:lnTo>
                <a:lnTo>
                  <a:pt x="2901" y="543"/>
                </a:lnTo>
                <a:lnTo>
                  <a:pt x="2907" y="541"/>
                </a:lnTo>
                <a:lnTo>
                  <a:pt x="2914" y="538"/>
                </a:lnTo>
                <a:lnTo>
                  <a:pt x="2919" y="535"/>
                </a:lnTo>
                <a:lnTo>
                  <a:pt x="2924" y="532"/>
                </a:lnTo>
                <a:lnTo>
                  <a:pt x="2929" y="528"/>
                </a:lnTo>
                <a:lnTo>
                  <a:pt x="2933" y="524"/>
                </a:lnTo>
                <a:lnTo>
                  <a:pt x="2936" y="518"/>
                </a:lnTo>
                <a:lnTo>
                  <a:pt x="2940" y="513"/>
                </a:lnTo>
                <a:lnTo>
                  <a:pt x="2942" y="508"/>
                </a:lnTo>
                <a:lnTo>
                  <a:pt x="2944" y="502"/>
                </a:lnTo>
                <a:lnTo>
                  <a:pt x="2946" y="496"/>
                </a:lnTo>
                <a:lnTo>
                  <a:pt x="2947" y="490"/>
                </a:lnTo>
                <a:lnTo>
                  <a:pt x="2948" y="484"/>
                </a:lnTo>
                <a:lnTo>
                  <a:pt x="2948" y="477"/>
                </a:lnTo>
                <a:lnTo>
                  <a:pt x="2947" y="471"/>
                </a:lnTo>
                <a:lnTo>
                  <a:pt x="2946" y="465"/>
                </a:lnTo>
                <a:lnTo>
                  <a:pt x="2821" y="0"/>
                </a:lnTo>
                <a:close/>
                <a:moveTo>
                  <a:pt x="1734" y="0"/>
                </a:moveTo>
                <a:lnTo>
                  <a:pt x="1082" y="0"/>
                </a:lnTo>
                <a:lnTo>
                  <a:pt x="791" y="78"/>
                </a:lnTo>
                <a:lnTo>
                  <a:pt x="785" y="80"/>
                </a:lnTo>
                <a:lnTo>
                  <a:pt x="779" y="82"/>
                </a:lnTo>
                <a:lnTo>
                  <a:pt x="774" y="85"/>
                </a:lnTo>
                <a:lnTo>
                  <a:pt x="769" y="89"/>
                </a:lnTo>
                <a:lnTo>
                  <a:pt x="763" y="93"/>
                </a:lnTo>
                <a:lnTo>
                  <a:pt x="759" y="97"/>
                </a:lnTo>
                <a:lnTo>
                  <a:pt x="755" y="103"/>
                </a:lnTo>
                <a:lnTo>
                  <a:pt x="752" y="108"/>
                </a:lnTo>
                <a:lnTo>
                  <a:pt x="749" y="113"/>
                </a:lnTo>
                <a:lnTo>
                  <a:pt x="747" y="119"/>
                </a:lnTo>
                <a:lnTo>
                  <a:pt x="745" y="124"/>
                </a:lnTo>
                <a:lnTo>
                  <a:pt x="744" y="130"/>
                </a:lnTo>
                <a:lnTo>
                  <a:pt x="744" y="137"/>
                </a:lnTo>
                <a:lnTo>
                  <a:pt x="744" y="143"/>
                </a:lnTo>
                <a:lnTo>
                  <a:pt x="745" y="149"/>
                </a:lnTo>
                <a:lnTo>
                  <a:pt x="746" y="156"/>
                </a:lnTo>
                <a:lnTo>
                  <a:pt x="970" y="996"/>
                </a:lnTo>
                <a:lnTo>
                  <a:pt x="972" y="1002"/>
                </a:lnTo>
                <a:lnTo>
                  <a:pt x="975" y="1007"/>
                </a:lnTo>
                <a:lnTo>
                  <a:pt x="979" y="1013"/>
                </a:lnTo>
                <a:lnTo>
                  <a:pt x="982" y="1018"/>
                </a:lnTo>
                <a:lnTo>
                  <a:pt x="986" y="1023"/>
                </a:lnTo>
                <a:lnTo>
                  <a:pt x="990" y="1027"/>
                </a:lnTo>
                <a:lnTo>
                  <a:pt x="995" y="1031"/>
                </a:lnTo>
                <a:lnTo>
                  <a:pt x="1000" y="1034"/>
                </a:lnTo>
                <a:lnTo>
                  <a:pt x="1005" y="1037"/>
                </a:lnTo>
                <a:lnTo>
                  <a:pt x="1011" y="1039"/>
                </a:lnTo>
                <a:lnTo>
                  <a:pt x="1016" y="1041"/>
                </a:lnTo>
                <a:lnTo>
                  <a:pt x="1023" y="1042"/>
                </a:lnTo>
                <a:lnTo>
                  <a:pt x="1029" y="1043"/>
                </a:lnTo>
                <a:lnTo>
                  <a:pt x="1036" y="1042"/>
                </a:lnTo>
                <a:lnTo>
                  <a:pt x="1042" y="1042"/>
                </a:lnTo>
                <a:lnTo>
                  <a:pt x="1048" y="1040"/>
                </a:lnTo>
                <a:lnTo>
                  <a:pt x="1886" y="815"/>
                </a:lnTo>
                <a:lnTo>
                  <a:pt x="1892" y="813"/>
                </a:lnTo>
                <a:lnTo>
                  <a:pt x="1898" y="811"/>
                </a:lnTo>
                <a:lnTo>
                  <a:pt x="1904" y="808"/>
                </a:lnTo>
                <a:lnTo>
                  <a:pt x="1909" y="804"/>
                </a:lnTo>
                <a:lnTo>
                  <a:pt x="1913" y="800"/>
                </a:lnTo>
                <a:lnTo>
                  <a:pt x="1918" y="796"/>
                </a:lnTo>
                <a:lnTo>
                  <a:pt x="1921" y="790"/>
                </a:lnTo>
                <a:lnTo>
                  <a:pt x="1924" y="785"/>
                </a:lnTo>
                <a:lnTo>
                  <a:pt x="1927" y="780"/>
                </a:lnTo>
                <a:lnTo>
                  <a:pt x="1929" y="775"/>
                </a:lnTo>
                <a:lnTo>
                  <a:pt x="1931" y="769"/>
                </a:lnTo>
                <a:lnTo>
                  <a:pt x="1932" y="763"/>
                </a:lnTo>
                <a:lnTo>
                  <a:pt x="1933" y="757"/>
                </a:lnTo>
                <a:lnTo>
                  <a:pt x="1933" y="750"/>
                </a:lnTo>
                <a:lnTo>
                  <a:pt x="1932" y="744"/>
                </a:lnTo>
                <a:lnTo>
                  <a:pt x="1931" y="737"/>
                </a:lnTo>
                <a:lnTo>
                  <a:pt x="1734" y="0"/>
                </a:lnTo>
                <a:close/>
                <a:moveTo>
                  <a:pt x="7506" y="1488"/>
                </a:moveTo>
                <a:lnTo>
                  <a:pt x="6668" y="1712"/>
                </a:lnTo>
                <a:lnTo>
                  <a:pt x="6662" y="1713"/>
                </a:lnTo>
                <a:lnTo>
                  <a:pt x="6656" y="1714"/>
                </a:lnTo>
                <a:lnTo>
                  <a:pt x="6649" y="1714"/>
                </a:lnTo>
                <a:lnTo>
                  <a:pt x="6643" y="1713"/>
                </a:lnTo>
                <a:lnTo>
                  <a:pt x="6637" y="1712"/>
                </a:lnTo>
                <a:lnTo>
                  <a:pt x="6631" y="1711"/>
                </a:lnTo>
                <a:lnTo>
                  <a:pt x="6626" y="1708"/>
                </a:lnTo>
                <a:lnTo>
                  <a:pt x="6620" y="1706"/>
                </a:lnTo>
                <a:lnTo>
                  <a:pt x="6615" y="1702"/>
                </a:lnTo>
                <a:lnTo>
                  <a:pt x="6611" y="1699"/>
                </a:lnTo>
                <a:lnTo>
                  <a:pt x="6605" y="1695"/>
                </a:lnTo>
                <a:lnTo>
                  <a:pt x="6601" y="1690"/>
                </a:lnTo>
                <a:lnTo>
                  <a:pt x="6598" y="1685"/>
                </a:lnTo>
                <a:lnTo>
                  <a:pt x="6595" y="1680"/>
                </a:lnTo>
                <a:lnTo>
                  <a:pt x="6592" y="1673"/>
                </a:lnTo>
                <a:lnTo>
                  <a:pt x="6591" y="1667"/>
                </a:lnTo>
                <a:lnTo>
                  <a:pt x="6366" y="827"/>
                </a:lnTo>
                <a:lnTo>
                  <a:pt x="6365" y="821"/>
                </a:lnTo>
                <a:lnTo>
                  <a:pt x="6364" y="815"/>
                </a:lnTo>
                <a:lnTo>
                  <a:pt x="6364" y="809"/>
                </a:lnTo>
                <a:lnTo>
                  <a:pt x="6365" y="803"/>
                </a:lnTo>
                <a:lnTo>
                  <a:pt x="6366" y="797"/>
                </a:lnTo>
                <a:lnTo>
                  <a:pt x="6368" y="790"/>
                </a:lnTo>
                <a:lnTo>
                  <a:pt x="6370" y="784"/>
                </a:lnTo>
                <a:lnTo>
                  <a:pt x="6373" y="779"/>
                </a:lnTo>
                <a:lnTo>
                  <a:pt x="6376" y="774"/>
                </a:lnTo>
                <a:lnTo>
                  <a:pt x="6379" y="769"/>
                </a:lnTo>
                <a:lnTo>
                  <a:pt x="6384" y="765"/>
                </a:lnTo>
                <a:lnTo>
                  <a:pt x="6388" y="761"/>
                </a:lnTo>
                <a:lnTo>
                  <a:pt x="6393" y="758"/>
                </a:lnTo>
                <a:lnTo>
                  <a:pt x="6399" y="755"/>
                </a:lnTo>
                <a:lnTo>
                  <a:pt x="6405" y="751"/>
                </a:lnTo>
                <a:lnTo>
                  <a:pt x="6411" y="749"/>
                </a:lnTo>
                <a:lnTo>
                  <a:pt x="7249" y="525"/>
                </a:lnTo>
                <a:lnTo>
                  <a:pt x="7255" y="524"/>
                </a:lnTo>
                <a:lnTo>
                  <a:pt x="7262" y="523"/>
                </a:lnTo>
                <a:lnTo>
                  <a:pt x="7268" y="523"/>
                </a:lnTo>
                <a:lnTo>
                  <a:pt x="7274" y="523"/>
                </a:lnTo>
                <a:lnTo>
                  <a:pt x="7280" y="525"/>
                </a:lnTo>
                <a:lnTo>
                  <a:pt x="7286" y="526"/>
                </a:lnTo>
                <a:lnTo>
                  <a:pt x="7292" y="529"/>
                </a:lnTo>
                <a:lnTo>
                  <a:pt x="7297" y="531"/>
                </a:lnTo>
                <a:lnTo>
                  <a:pt x="7302" y="534"/>
                </a:lnTo>
                <a:lnTo>
                  <a:pt x="7307" y="538"/>
                </a:lnTo>
                <a:lnTo>
                  <a:pt x="7311" y="542"/>
                </a:lnTo>
                <a:lnTo>
                  <a:pt x="7315" y="547"/>
                </a:lnTo>
                <a:lnTo>
                  <a:pt x="7318" y="552"/>
                </a:lnTo>
                <a:lnTo>
                  <a:pt x="7322" y="557"/>
                </a:lnTo>
                <a:lnTo>
                  <a:pt x="7325" y="564"/>
                </a:lnTo>
                <a:lnTo>
                  <a:pt x="7327" y="570"/>
                </a:lnTo>
                <a:lnTo>
                  <a:pt x="7551" y="1410"/>
                </a:lnTo>
                <a:lnTo>
                  <a:pt x="7552" y="1416"/>
                </a:lnTo>
                <a:lnTo>
                  <a:pt x="7553" y="1422"/>
                </a:lnTo>
                <a:lnTo>
                  <a:pt x="7553" y="1428"/>
                </a:lnTo>
                <a:lnTo>
                  <a:pt x="7553" y="1434"/>
                </a:lnTo>
                <a:lnTo>
                  <a:pt x="7552" y="1440"/>
                </a:lnTo>
                <a:lnTo>
                  <a:pt x="7550" y="1447"/>
                </a:lnTo>
                <a:lnTo>
                  <a:pt x="7548" y="1453"/>
                </a:lnTo>
                <a:lnTo>
                  <a:pt x="7545" y="1458"/>
                </a:lnTo>
                <a:lnTo>
                  <a:pt x="7542" y="1463"/>
                </a:lnTo>
                <a:lnTo>
                  <a:pt x="7538" y="1467"/>
                </a:lnTo>
                <a:lnTo>
                  <a:pt x="7534" y="1472"/>
                </a:lnTo>
                <a:lnTo>
                  <a:pt x="7528" y="1476"/>
                </a:lnTo>
                <a:lnTo>
                  <a:pt x="7523" y="1479"/>
                </a:lnTo>
                <a:lnTo>
                  <a:pt x="7518" y="1482"/>
                </a:lnTo>
                <a:lnTo>
                  <a:pt x="7512" y="1486"/>
                </a:lnTo>
                <a:lnTo>
                  <a:pt x="7506" y="1488"/>
                </a:lnTo>
                <a:close/>
                <a:moveTo>
                  <a:pt x="5204" y="1015"/>
                </a:moveTo>
                <a:lnTo>
                  <a:pt x="4366" y="1240"/>
                </a:lnTo>
                <a:lnTo>
                  <a:pt x="4359" y="1241"/>
                </a:lnTo>
                <a:lnTo>
                  <a:pt x="4353" y="1242"/>
                </a:lnTo>
                <a:lnTo>
                  <a:pt x="4347" y="1242"/>
                </a:lnTo>
                <a:lnTo>
                  <a:pt x="4341" y="1241"/>
                </a:lnTo>
                <a:lnTo>
                  <a:pt x="4334" y="1240"/>
                </a:lnTo>
                <a:lnTo>
                  <a:pt x="4329" y="1239"/>
                </a:lnTo>
                <a:lnTo>
                  <a:pt x="4323" y="1236"/>
                </a:lnTo>
                <a:lnTo>
                  <a:pt x="4318" y="1234"/>
                </a:lnTo>
                <a:lnTo>
                  <a:pt x="4313" y="1230"/>
                </a:lnTo>
                <a:lnTo>
                  <a:pt x="4308" y="1227"/>
                </a:lnTo>
                <a:lnTo>
                  <a:pt x="4304" y="1223"/>
                </a:lnTo>
                <a:lnTo>
                  <a:pt x="4300" y="1218"/>
                </a:lnTo>
                <a:lnTo>
                  <a:pt x="4295" y="1212"/>
                </a:lnTo>
                <a:lnTo>
                  <a:pt x="4292" y="1207"/>
                </a:lnTo>
                <a:lnTo>
                  <a:pt x="4290" y="1201"/>
                </a:lnTo>
                <a:lnTo>
                  <a:pt x="4288" y="1195"/>
                </a:lnTo>
                <a:lnTo>
                  <a:pt x="4064" y="355"/>
                </a:lnTo>
                <a:lnTo>
                  <a:pt x="4062" y="349"/>
                </a:lnTo>
                <a:lnTo>
                  <a:pt x="4062" y="343"/>
                </a:lnTo>
                <a:lnTo>
                  <a:pt x="4062" y="337"/>
                </a:lnTo>
                <a:lnTo>
                  <a:pt x="4062" y="331"/>
                </a:lnTo>
                <a:lnTo>
                  <a:pt x="4063" y="324"/>
                </a:lnTo>
                <a:lnTo>
                  <a:pt x="4065" y="318"/>
                </a:lnTo>
                <a:lnTo>
                  <a:pt x="4067" y="312"/>
                </a:lnTo>
                <a:lnTo>
                  <a:pt x="4070" y="307"/>
                </a:lnTo>
                <a:lnTo>
                  <a:pt x="4073" y="302"/>
                </a:lnTo>
                <a:lnTo>
                  <a:pt x="4077" y="297"/>
                </a:lnTo>
                <a:lnTo>
                  <a:pt x="4081" y="293"/>
                </a:lnTo>
                <a:lnTo>
                  <a:pt x="4085" y="288"/>
                </a:lnTo>
                <a:lnTo>
                  <a:pt x="4091" y="285"/>
                </a:lnTo>
                <a:lnTo>
                  <a:pt x="4097" y="282"/>
                </a:lnTo>
                <a:lnTo>
                  <a:pt x="4102" y="279"/>
                </a:lnTo>
                <a:lnTo>
                  <a:pt x="4108" y="277"/>
                </a:lnTo>
                <a:lnTo>
                  <a:pt x="4946" y="52"/>
                </a:lnTo>
                <a:lnTo>
                  <a:pt x="4953" y="51"/>
                </a:lnTo>
                <a:lnTo>
                  <a:pt x="4959" y="50"/>
                </a:lnTo>
                <a:lnTo>
                  <a:pt x="4965" y="50"/>
                </a:lnTo>
                <a:lnTo>
                  <a:pt x="4972" y="50"/>
                </a:lnTo>
                <a:lnTo>
                  <a:pt x="4978" y="52"/>
                </a:lnTo>
                <a:lnTo>
                  <a:pt x="4984" y="53"/>
                </a:lnTo>
                <a:lnTo>
                  <a:pt x="4989" y="56"/>
                </a:lnTo>
                <a:lnTo>
                  <a:pt x="4994" y="58"/>
                </a:lnTo>
                <a:lnTo>
                  <a:pt x="4999" y="62"/>
                </a:lnTo>
                <a:lnTo>
                  <a:pt x="5004" y="66"/>
                </a:lnTo>
                <a:lnTo>
                  <a:pt x="5008" y="70"/>
                </a:lnTo>
                <a:lnTo>
                  <a:pt x="5013" y="75"/>
                </a:lnTo>
                <a:lnTo>
                  <a:pt x="5017" y="80"/>
                </a:lnTo>
                <a:lnTo>
                  <a:pt x="5020" y="85"/>
                </a:lnTo>
                <a:lnTo>
                  <a:pt x="5022" y="91"/>
                </a:lnTo>
                <a:lnTo>
                  <a:pt x="5024" y="97"/>
                </a:lnTo>
                <a:lnTo>
                  <a:pt x="5248" y="937"/>
                </a:lnTo>
                <a:lnTo>
                  <a:pt x="5250" y="943"/>
                </a:lnTo>
                <a:lnTo>
                  <a:pt x="5250" y="950"/>
                </a:lnTo>
                <a:lnTo>
                  <a:pt x="5251" y="956"/>
                </a:lnTo>
                <a:lnTo>
                  <a:pt x="5250" y="962"/>
                </a:lnTo>
                <a:lnTo>
                  <a:pt x="5249" y="968"/>
                </a:lnTo>
                <a:lnTo>
                  <a:pt x="5247" y="974"/>
                </a:lnTo>
                <a:lnTo>
                  <a:pt x="5245" y="980"/>
                </a:lnTo>
                <a:lnTo>
                  <a:pt x="5242" y="986"/>
                </a:lnTo>
                <a:lnTo>
                  <a:pt x="5239" y="991"/>
                </a:lnTo>
                <a:lnTo>
                  <a:pt x="5235" y="996"/>
                </a:lnTo>
                <a:lnTo>
                  <a:pt x="5231" y="1000"/>
                </a:lnTo>
                <a:lnTo>
                  <a:pt x="5227" y="1004"/>
                </a:lnTo>
                <a:lnTo>
                  <a:pt x="5222" y="1007"/>
                </a:lnTo>
                <a:lnTo>
                  <a:pt x="5215" y="1010"/>
                </a:lnTo>
                <a:lnTo>
                  <a:pt x="5210" y="1013"/>
                </a:lnTo>
                <a:lnTo>
                  <a:pt x="5204" y="1015"/>
                </a:lnTo>
                <a:close/>
                <a:moveTo>
                  <a:pt x="3445" y="2578"/>
                </a:moveTo>
                <a:lnTo>
                  <a:pt x="2607" y="2803"/>
                </a:lnTo>
                <a:lnTo>
                  <a:pt x="2601" y="2804"/>
                </a:lnTo>
                <a:lnTo>
                  <a:pt x="2595" y="2805"/>
                </a:lnTo>
                <a:lnTo>
                  <a:pt x="2589" y="2805"/>
                </a:lnTo>
                <a:lnTo>
                  <a:pt x="2583" y="2805"/>
                </a:lnTo>
                <a:lnTo>
                  <a:pt x="2577" y="2804"/>
                </a:lnTo>
                <a:lnTo>
                  <a:pt x="2570" y="2802"/>
                </a:lnTo>
                <a:lnTo>
                  <a:pt x="2564" y="2800"/>
                </a:lnTo>
                <a:lnTo>
                  <a:pt x="2559" y="2797"/>
                </a:lnTo>
                <a:lnTo>
                  <a:pt x="2554" y="2793"/>
                </a:lnTo>
                <a:lnTo>
                  <a:pt x="2549" y="2789"/>
                </a:lnTo>
                <a:lnTo>
                  <a:pt x="2545" y="2785"/>
                </a:lnTo>
                <a:lnTo>
                  <a:pt x="2541" y="2780"/>
                </a:lnTo>
                <a:lnTo>
                  <a:pt x="2538" y="2775"/>
                </a:lnTo>
                <a:lnTo>
                  <a:pt x="2535" y="2770"/>
                </a:lnTo>
                <a:lnTo>
                  <a:pt x="2531" y="2764"/>
                </a:lnTo>
                <a:lnTo>
                  <a:pt x="2529" y="2758"/>
                </a:lnTo>
                <a:lnTo>
                  <a:pt x="2305" y="1918"/>
                </a:lnTo>
                <a:lnTo>
                  <a:pt x="2304" y="1912"/>
                </a:lnTo>
                <a:lnTo>
                  <a:pt x="2303" y="1905"/>
                </a:lnTo>
                <a:lnTo>
                  <a:pt x="2303" y="1899"/>
                </a:lnTo>
                <a:lnTo>
                  <a:pt x="2304" y="1893"/>
                </a:lnTo>
                <a:lnTo>
                  <a:pt x="2305" y="1887"/>
                </a:lnTo>
                <a:lnTo>
                  <a:pt x="2306" y="1881"/>
                </a:lnTo>
                <a:lnTo>
                  <a:pt x="2309" y="1876"/>
                </a:lnTo>
                <a:lnTo>
                  <a:pt x="2311" y="1870"/>
                </a:lnTo>
                <a:lnTo>
                  <a:pt x="2314" y="1864"/>
                </a:lnTo>
                <a:lnTo>
                  <a:pt x="2318" y="1860"/>
                </a:lnTo>
                <a:lnTo>
                  <a:pt x="2323" y="1855"/>
                </a:lnTo>
                <a:lnTo>
                  <a:pt x="2328" y="1851"/>
                </a:lnTo>
                <a:lnTo>
                  <a:pt x="2333" y="1848"/>
                </a:lnTo>
                <a:lnTo>
                  <a:pt x="2338" y="1845"/>
                </a:lnTo>
                <a:lnTo>
                  <a:pt x="2344" y="1842"/>
                </a:lnTo>
                <a:lnTo>
                  <a:pt x="2350" y="1840"/>
                </a:lnTo>
                <a:lnTo>
                  <a:pt x="3188" y="1615"/>
                </a:lnTo>
                <a:lnTo>
                  <a:pt x="3194" y="1614"/>
                </a:lnTo>
                <a:lnTo>
                  <a:pt x="3200" y="1613"/>
                </a:lnTo>
                <a:lnTo>
                  <a:pt x="3207" y="1613"/>
                </a:lnTo>
                <a:lnTo>
                  <a:pt x="3213" y="1614"/>
                </a:lnTo>
                <a:lnTo>
                  <a:pt x="3219" y="1615"/>
                </a:lnTo>
                <a:lnTo>
                  <a:pt x="3225" y="1617"/>
                </a:lnTo>
                <a:lnTo>
                  <a:pt x="3231" y="1619"/>
                </a:lnTo>
                <a:lnTo>
                  <a:pt x="3236" y="1621"/>
                </a:lnTo>
                <a:lnTo>
                  <a:pt x="3241" y="1625"/>
                </a:lnTo>
                <a:lnTo>
                  <a:pt x="3245" y="1628"/>
                </a:lnTo>
                <a:lnTo>
                  <a:pt x="3251" y="1633"/>
                </a:lnTo>
                <a:lnTo>
                  <a:pt x="3255" y="1637"/>
                </a:lnTo>
                <a:lnTo>
                  <a:pt x="3258" y="1643"/>
                </a:lnTo>
                <a:lnTo>
                  <a:pt x="3261" y="1648"/>
                </a:lnTo>
                <a:lnTo>
                  <a:pt x="3264" y="1654"/>
                </a:lnTo>
                <a:lnTo>
                  <a:pt x="3266" y="1660"/>
                </a:lnTo>
                <a:lnTo>
                  <a:pt x="3490" y="2500"/>
                </a:lnTo>
                <a:lnTo>
                  <a:pt x="3491" y="2506"/>
                </a:lnTo>
                <a:lnTo>
                  <a:pt x="3492" y="2512"/>
                </a:lnTo>
                <a:lnTo>
                  <a:pt x="3492" y="2519"/>
                </a:lnTo>
                <a:lnTo>
                  <a:pt x="3491" y="2526"/>
                </a:lnTo>
                <a:lnTo>
                  <a:pt x="3490" y="2532"/>
                </a:lnTo>
                <a:lnTo>
                  <a:pt x="3489" y="2537"/>
                </a:lnTo>
                <a:lnTo>
                  <a:pt x="3486" y="2543"/>
                </a:lnTo>
                <a:lnTo>
                  <a:pt x="3484" y="2548"/>
                </a:lnTo>
                <a:lnTo>
                  <a:pt x="3480" y="2553"/>
                </a:lnTo>
                <a:lnTo>
                  <a:pt x="3477" y="2558"/>
                </a:lnTo>
                <a:lnTo>
                  <a:pt x="3473" y="2562"/>
                </a:lnTo>
                <a:lnTo>
                  <a:pt x="3468" y="2567"/>
                </a:lnTo>
                <a:lnTo>
                  <a:pt x="3463" y="2570"/>
                </a:lnTo>
                <a:lnTo>
                  <a:pt x="3458" y="2573"/>
                </a:lnTo>
                <a:lnTo>
                  <a:pt x="3451" y="2576"/>
                </a:lnTo>
                <a:lnTo>
                  <a:pt x="3445" y="2578"/>
                </a:lnTo>
                <a:close/>
                <a:moveTo>
                  <a:pt x="6491" y="1760"/>
                </a:moveTo>
                <a:lnTo>
                  <a:pt x="5653" y="1984"/>
                </a:lnTo>
                <a:lnTo>
                  <a:pt x="5647" y="1987"/>
                </a:lnTo>
                <a:lnTo>
                  <a:pt x="5640" y="1987"/>
                </a:lnTo>
                <a:lnTo>
                  <a:pt x="5634" y="1988"/>
                </a:lnTo>
                <a:lnTo>
                  <a:pt x="5628" y="1987"/>
                </a:lnTo>
                <a:lnTo>
                  <a:pt x="5622" y="1986"/>
                </a:lnTo>
                <a:lnTo>
                  <a:pt x="5616" y="1983"/>
                </a:lnTo>
                <a:lnTo>
                  <a:pt x="5611" y="1981"/>
                </a:lnTo>
                <a:lnTo>
                  <a:pt x="5605" y="1978"/>
                </a:lnTo>
                <a:lnTo>
                  <a:pt x="5599" y="1975"/>
                </a:lnTo>
                <a:lnTo>
                  <a:pt x="5595" y="1971"/>
                </a:lnTo>
                <a:lnTo>
                  <a:pt x="5590" y="1967"/>
                </a:lnTo>
                <a:lnTo>
                  <a:pt x="5586" y="1963"/>
                </a:lnTo>
                <a:lnTo>
                  <a:pt x="5583" y="1958"/>
                </a:lnTo>
                <a:lnTo>
                  <a:pt x="5580" y="1952"/>
                </a:lnTo>
                <a:lnTo>
                  <a:pt x="5577" y="1947"/>
                </a:lnTo>
                <a:lnTo>
                  <a:pt x="5575" y="1940"/>
                </a:lnTo>
                <a:lnTo>
                  <a:pt x="5351" y="1101"/>
                </a:lnTo>
                <a:lnTo>
                  <a:pt x="5350" y="1093"/>
                </a:lnTo>
                <a:lnTo>
                  <a:pt x="5349" y="1087"/>
                </a:lnTo>
                <a:lnTo>
                  <a:pt x="5349" y="1081"/>
                </a:lnTo>
                <a:lnTo>
                  <a:pt x="5350" y="1075"/>
                </a:lnTo>
                <a:lnTo>
                  <a:pt x="5351" y="1069"/>
                </a:lnTo>
                <a:lnTo>
                  <a:pt x="5353" y="1063"/>
                </a:lnTo>
                <a:lnTo>
                  <a:pt x="5355" y="1057"/>
                </a:lnTo>
                <a:lnTo>
                  <a:pt x="5358" y="1052"/>
                </a:lnTo>
                <a:lnTo>
                  <a:pt x="5361" y="1047"/>
                </a:lnTo>
                <a:lnTo>
                  <a:pt x="5364" y="1042"/>
                </a:lnTo>
                <a:lnTo>
                  <a:pt x="5369" y="1038"/>
                </a:lnTo>
                <a:lnTo>
                  <a:pt x="5373" y="1034"/>
                </a:lnTo>
                <a:lnTo>
                  <a:pt x="5378" y="1030"/>
                </a:lnTo>
                <a:lnTo>
                  <a:pt x="5383" y="1027"/>
                </a:lnTo>
                <a:lnTo>
                  <a:pt x="5390" y="1025"/>
                </a:lnTo>
                <a:lnTo>
                  <a:pt x="5396" y="1023"/>
                </a:lnTo>
                <a:lnTo>
                  <a:pt x="6234" y="798"/>
                </a:lnTo>
                <a:lnTo>
                  <a:pt x="6240" y="796"/>
                </a:lnTo>
                <a:lnTo>
                  <a:pt x="6246" y="796"/>
                </a:lnTo>
                <a:lnTo>
                  <a:pt x="6253" y="796"/>
                </a:lnTo>
                <a:lnTo>
                  <a:pt x="6259" y="796"/>
                </a:lnTo>
                <a:lnTo>
                  <a:pt x="6264" y="797"/>
                </a:lnTo>
                <a:lnTo>
                  <a:pt x="6270" y="799"/>
                </a:lnTo>
                <a:lnTo>
                  <a:pt x="6277" y="801"/>
                </a:lnTo>
                <a:lnTo>
                  <a:pt x="6282" y="804"/>
                </a:lnTo>
                <a:lnTo>
                  <a:pt x="6287" y="807"/>
                </a:lnTo>
                <a:lnTo>
                  <a:pt x="6292" y="811"/>
                </a:lnTo>
                <a:lnTo>
                  <a:pt x="6296" y="815"/>
                </a:lnTo>
                <a:lnTo>
                  <a:pt x="6300" y="819"/>
                </a:lnTo>
                <a:lnTo>
                  <a:pt x="6303" y="824"/>
                </a:lnTo>
                <a:lnTo>
                  <a:pt x="6306" y="831"/>
                </a:lnTo>
                <a:lnTo>
                  <a:pt x="6309" y="836"/>
                </a:lnTo>
                <a:lnTo>
                  <a:pt x="6311" y="842"/>
                </a:lnTo>
                <a:lnTo>
                  <a:pt x="6536" y="1682"/>
                </a:lnTo>
                <a:lnTo>
                  <a:pt x="6537" y="1689"/>
                </a:lnTo>
                <a:lnTo>
                  <a:pt x="6538" y="1695"/>
                </a:lnTo>
                <a:lnTo>
                  <a:pt x="6538" y="1701"/>
                </a:lnTo>
                <a:lnTo>
                  <a:pt x="6538" y="1707"/>
                </a:lnTo>
                <a:lnTo>
                  <a:pt x="6536" y="1713"/>
                </a:lnTo>
                <a:lnTo>
                  <a:pt x="6535" y="1720"/>
                </a:lnTo>
                <a:lnTo>
                  <a:pt x="6533" y="1725"/>
                </a:lnTo>
                <a:lnTo>
                  <a:pt x="6530" y="1730"/>
                </a:lnTo>
                <a:lnTo>
                  <a:pt x="6527" y="1735"/>
                </a:lnTo>
                <a:lnTo>
                  <a:pt x="6522" y="1740"/>
                </a:lnTo>
                <a:lnTo>
                  <a:pt x="6518" y="1744"/>
                </a:lnTo>
                <a:lnTo>
                  <a:pt x="6513" y="1748"/>
                </a:lnTo>
                <a:lnTo>
                  <a:pt x="6508" y="1752"/>
                </a:lnTo>
                <a:lnTo>
                  <a:pt x="6503" y="1756"/>
                </a:lnTo>
                <a:lnTo>
                  <a:pt x="6497" y="1758"/>
                </a:lnTo>
                <a:lnTo>
                  <a:pt x="6491" y="1760"/>
                </a:lnTo>
                <a:close/>
                <a:moveTo>
                  <a:pt x="3174" y="1560"/>
                </a:moveTo>
                <a:lnTo>
                  <a:pt x="2336" y="1785"/>
                </a:lnTo>
                <a:lnTo>
                  <a:pt x="2329" y="1786"/>
                </a:lnTo>
                <a:lnTo>
                  <a:pt x="2323" y="1787"/>
                </a:lnTo>
                <a:lnTo>
                  <a:pt x="2316" y="1787"/>
                </a:lnTo>
                <a:lnTo>
                  <a:pt x="2310" y="1787"/>
                </a:lnTo>
                <a:lnTo>
                  <a:pt x="2304" y="1785"/>
                </a:lnTo>
                <a:lnTo>
                  <a:pt x="2298" y="1784"/>
                </a:lnTo>
                <a:lnTo>
                  <a:pt x="2293" y="1782"/>
                </a:lnTo>
                <a:lnTo>
                  <a:pt x="2288" y="1779"/>
                </a:lnTo>
                <a:lnTo>
                  <a:pt x="2283" y="1776"/>
                </a:lnTo>
                <a:lnTo>
                  <a:pt x="2277" y="1772"/>
                </a:lnTo>
                <a:lnTo>
                  <a:pt x="2273" y="1768"/>
                </a:lnTo>
                <a:lnTo>
                  <a:pt x="2269" y="1763"/>
                </a:lnTo>
                <a:lnTo>
                  <a:pt x="2265" y="1758"/>
                </a:lnTo>
                <a:lnTo>
                  <a:pt x="2262" y="1752"/>
                </a:lnTo>
                <a:lnTo>
                  <a:pt x="2260" y="1746"/>
                </a:lnTo>
                <a:lnTo>
                  <a:pt x="2258" y="1740"/>
                </a:lnTo>
                <a:lnTo>
                  <a:pt x="2034" y="900"/>
                </a:lnTo>
                <a:lnTo>
                  <a:pt x="2032" y="894"/>
                </a:lnTo>
                <a:lnTo>
                  <a:pt x="2032" y="888"/>
                </a:lnTo>
                <a:lnTo>
                  <a:pt x="2031" y="882"/>
                </a:lnTo>
                <a:lnTo>
                  <a:pt x="2032" y="876"/>
                </a:lnTo>
                <a:lnTo>
                  <a:pt x="2033" y="870"/>
                </a:lnTo>
                <a:lnTo>
                  <a:pt x="2035" y="863"/>
                </a:lnTo>
                <a:lnTo>
                  <a:pt x="2037" y="858"/>
                </a:lnTo>
                <a:lnTo>
                  <a:pt x="2040" y="852"/>
                </a:lnTo>
                <a:lnTo>
                  <a:pt x="2043" y="847"/>
                </a:lnTo>
                <a:lnTo>
                  <a:pt x="2047" y="843"/>
                </a:lnTo>
                <a:lnTo>
                  <a:pt x="2051" y="838"/>
                </a:lnTo>
                <a:lnTo>
                  <a:pt x="2055" y="834"/>
                </a:lnTo>
                <a:lnTo>
                  <a:pt x="2060" y="831"/>
                </a:lnTo>
                <a:lnTo>
                  <a:pt x="2066" y="827"/>
                </a:lnTo>
                <a:lnTo>
                  <a:pt x="2072" y="824"/>
                </a:lnTo>
                <a:lnTo>
                  <a:pt x="2078" y="822"/>
                </a:lnTo>
                <a:lnTo>
                  <a:pt x="2916" y="597"/>
                </a:lnTo>
                <a:lnTo>
                  <a:pt x="2923" y="596"/>
                </a:lnTo>
                <a:lnTo>
                  <a:pt x="2929" y="595"/>
                </a:lnTo>
                <a:lnTo>
                  <a:pt x="2935" y="595"/>
                </a:lnTo>
                <a:lnTo>
                  <a:pt x="2941" y="596"/>
                </a:lnTo>
                <a:lnTo>
                  <a:pt x="2947" y="597"/>
                </a:lnTo>
                <a:lnTo>
                  <a:pt x="2953" y="599"/>
                </a:lnTo>
                <a:lnTo>
                  <a:pt x="2959" y="602"/>
                </a:lnTo>
                <a:lnTo>
                  <a:pt x="2964" y="604"/>
                </a:lnTo>
                <a:lnTo>
                  <a:pt x="2969" y="608"/>
                </a:lnTo>
                <a:lnTo>
                  <a:pt x="2974" y="611"/>
                </a:lnTo>
                <a:lnTo>
                  <a:pt x="2978" y="615"/>
                </a:lnTo>
                <a:lnTo>
                  <a:pt x="2982" y="620"/>
                </a:lnTo>
                <a:lnTo>
                  <a:pt x="2986" y="625"/>
                </a:lnTo>
                <a:lnTo>
                  <a:pt x="2989" y="630"/>
                </a:lnTo>
                <a:lnTo>
                  <a:pt x="2991" y="636"/>
                </a:lnTo>
                <a:lnTo>
                  <a:pt x="2993" y="643"/>
                </a:lnTo>
                <a:lnTo>
                  <a:pt x="3218" y="1482"/>
                </a:lnTo>
                <a:lnTo>
                  <a:pt x="3220" y="1489"/>
                </a:lnTo>
                <a:lnTo>
                  <a:pt x="3220" y="1495"/>
                </a:lnTo>
                <a:lnTo>
                  <a:pt x="3220" y="1501"/>
                </a:lnTo>
                <a:lnTo>
                  <a:pt x="3220" y="1508"/>
                </a:lnTo>
                <a:lnTo>
                  <a:pt x="3219" y="1513"/>
                </a:lnTo>
                <a:lnTo>
                  <a:pt x="3217" y="1519"/>
                </a:lnTo>
                <a:lnTo>
                  <a:pt x="3215" y="1526"/>
                </a:lnTo>
                <a:lnTo>
                  <a:pt x="3212" y="1531"/>
                </a:lnTo>
                <a:lnTo>
                  <a:pt x="3209" y="1536"/>
                </a:lnTo>
                <a:lnTo>
                  <a:pt x="3205" y="1541"/>
                </a:lnTo>
                <a:lnTo>
                  <a:pt x="3200" y="1545"/>
                </a:lnTo>
                <a:lnTo>
                  <a:pt x="3196" y="1549"/>
                </a:lnTo>
                <a:lnTo>
                  <a:pt x="3191" y="1552"/>
                </a:lnTo>
                <a:lnTo>
                  <a:pt x="3185" y="1555"/>
                </a:lnTo>
                <a:lnTo>
                  <a:pt x="3180" y="1558"/>
                </a:lnTo>
                <a:lnTo>
                  <a:pt x="3174" y="1560"/>
                </a:lnTo>
                <a:close/>
                <a:moveTo>
                  <a:pt x="4189" y="1287"/>
                </a:moveTo>
                <a:lnTo>
                  <a:pt x="3351" y="1512"/>
                </a:lnTo>
                <a:lnTo>
                  <a:pt x="3344" y="1514"/>
                </a:lnTo>
                <a:lnTo>
                  <a:pt x="3338" y="1514"/>
                </a:lnTo>
                <a:lnTo>
                  <a:pt x="3332" y="1515"/>
                </a:lnTo>
                <a:lnTo>
                  <a:pt x="3325" y="1514"/>
                </a:lnTo>
                <a:lnTo>
                  <a:pt x="3319" y="1513"/>
                </a:lnTo>
                <a:lnTo>
                  <a:pt x="3313" y="1511"/>
                </a:lnTo>
                <a:lnTo>
                  <a:pt x="3308" y="1509"/>
                </a:lnTo>
                <a:lnTo>
                  <a:pt x="3303" y="1506"/>
                </a:lnTo>
                <a:lnTo>
                  <a:pt x="3298" y="1503"/>
                </a:lnTo>
                <a:lnTo>
                  <a:pt x="3293" y="1499"/>
                </a:lnTo>
                <a:lnTo>
                  <a:pt x="3289" y="1495"/>
                </a:lnTo>
                <a:lnTo>
                  <a:pt x="3284" y="1491"/>
                </a:lnTo>
                <a:lnTo>
                  <a:pt x="3280" y="1486"/>
                </a:lnTo>
                <a:lnTo>
                  <a:pt x="3277" y="1479"/>
                </a:lnTo>
                <a:lnTo>
                  <a:pt x="3275" y="1474"/>
                </a:lnTo>
                <a:lnTo>
                  <a:pt x="3273" y="1468"/>
                </a:lnTo>
                <a:lnTo>
                  <a:pt x="3049" y="628"/>
                </a:lnTo>
                <a:lnTo>
                  <a:pt x="3047" y="621"/>
                </a:lnTo>
                <a:lnTo>
                  <a:pt x="3047" y="615"/>
                </a:lnTo>
                <a:lnTo>
                  <a:pt x="3047" y="609"/>
                </a:lnTo>
                <a:lnTo>
                  <a:pt x="3047" y="603"/>
                </a:lnTo>
                <a:lnTo>
                  <a:pt x="3048" y="596"/>
                </a:lnTo>
                <a:lnTo>
                  <a:pt x="3050" y="590"/>
                </a:lnTo>
                <a:lnTo>
                  <a:pt x="3052" y="585"/>
                </a:lnTo>
                <a:lnTo>
                  <a:pt x="3055" y="580"/>
                </a:lnTo>
                <a:lnTo>
                  <a:pt x="3058" y="575"/>
                </a:lnTo>
                <a:lnTo>
                  <a:pt x="3062" y="570"/>
                </a:lnTo>
                <a:lnTo>
                  <a:pt x="3066" y="566"/>
                </a:lnTo>
                <a:lnTo>
                  <a:pt x="3070" y="562"/>
                </a:lnTo>
                <a:lnTo>
                  <a:pt x="3075" y="557"/>
                </a:lnTo>
                <a:lnTo>
                  <a:pt x="3082" y="554"/>
                </a:lnTo>
                <a:lnTo>
                  <a:pt x="3087" y="552"/>
                </a:lnTo>
                <a:lnTo>
                  <a:pt x="3093" y="550"/>
                </a:lnTo>
                <a:lnTo>
                  <a:pt x="3931" y="325"/>
                </a:lnTo>
                <a:lnTo>
                  <a:pt x="3938" y="323"/>
                </a:lnTo>
                <a:lnTo>
                  <a:pt x="3944" y="323"/>
                </a:lnTo>
                <a:lnTo>
                  <a:pt x="3950" y="323"/>
                </a:lnTo>
                <a:lnTo>
                  <a:pt x="3956" y="323"/>
                </a:lnTo>
                <a:lnTo>
                  <a:pt x="3963" y="324"/>
                </a:lnTo>
                <a:lnTo>
                  <a:pt x="3969" y="326"/>
                </a:lnTo>
                <a:lnTo>
                  <a:pt x="3974" y="328"/>
                </a:lnTo>
                <a:lnTo>
                  <a:pt x="3979" y="332"/>
                </a:lnTo>
                <a:lnTo>
                  <a:pt x="3984" y="335"/>
                </a:lnTo>
                <a:lnTo>
                  <a:pt x="3989" y="339"/>
                </a:lnTo>
                <a:lnTo>
                  <a:pt x="3993" y="343"/>
                </a:lnTo>
                <a:lnTo>
                  <a:pt x="3997" y="347"/>
                </a:lnTo>
                <a:lnTo>
                  <a:pt x="4001" y="352"/>
                </a:lnTo>
                <a:lnTo>
                  <a:pt x="4005" y="358"/>
                </a:lnTo>
                <a:lnTo>
                  <a:pt x="4007" y="363"/>
                </a:lnTo>
                <a:lnTo>
                  <a:pt x="4009" y="370"/>
                </a:lnTo>
                <a:lnTo>
                  <a:pt x="4233" y="1209"/>
                </a:lnTo>
                <a:lnTo>
                  <a:pt x="4235" y="1217"/>
                </a:lnTo>
                <a:lnTo>
                  <a:pt x="4235" y="1223"/>
                </a:lnTo>
                <a:lnTo>
                  <a:pt x="4235" y="1229"/>
                </a:lnTo>
                <a:lnTo>
                  <a:pt x="4235" y="1235"/>
                </a:lnTo>
                <a:lnTo>
                  <a:pt x="4234" y="1241"/>
                </a:lnTo>
                <a:lnTo>
                  <a:pt x="4232" y="1247"/>
                </a:lnTo>
                <a:lnTo>
                  <a:pt x="4230" y="1252"/>
                </a:lnTo>
                <a:lnTo>
                  <a:pt x="4227" y="1258"/>
                </a:lnTo>
                <a:lnTo>
                  <a:pt x="4224" y="1263"/>
                </a:lnTo>
                <a:lnTo>
                  <a:pt x="4220" y="1268"/>
                </a:lnTo>
                <a:lnTo>
                  <a:pt x="4216" y="1272"/>
                </a:lnTo>
                <a:lnTo>
                  <a:pt x="4211" y="1276"/>
                </a:lnTo>
                <a:lnTo>
                  <a:pt x="4206" y="1280"/>
                </a:lnTo>
                <a:lnTo>
                  <a:pt x="4200" y="1283"/>
                </a:lnTo>
                <a:lnTo>
                  <a:pt x="4195" y="1285"/>
                </a:lnTo>
                <a:lnTo>
                  <a:pt x="4189" y="1287"/>
                </a:lnTo>
                <a:close/>
                <a:moveTo>
                  <a:pt x="4460" y="2305"/>
                </a:moveTo>
                <a:lnTo>
                  <a:pt x="3622" y="2531"/>
                </a:lnTo>
                <a:lnTo>
                  <a:pt x="3616" y="2532"/>
                </a:lnTo>
                <a:lnTo>
                  <a:pt x="3610" y="2533"/>
                </a:lnTo>
                <a:lnTo>
                  <a:pt x="3604" y="2533"/>
                </a:lnTo>
                <a:lnTo>
                  <a:pt x="3598" y="2532"/>
                </a:lnTo>
                <a:lnTo>
                  <a:pt x="3592" y="2531"/>
                </a:lnTo>
                <a:lnTo>
                  <a:pt x="3586" y="2529"/>
                </a:lnTo>
                <a:lnTo>
                  <a:pt x="3579" y="2527"/>
                </a:lnTo>
                <a:lnTo>
                  <a:pt x="3574" y="2523"/>
                </a:lnTo>
                <a:lnTo>
                  <a:pt x="3569" y="2520"/>
                </a:lnTo>
                <a:lnTo>
                  <a:pt x="3564" y="2516"/>
                </a:lnTo>
                <a:lnTo>
                  <a:pt x="3560" y="2512"/>
                </a:lnTo>
                <a:lnTo>
                  <a:pt x="3556" y="2508"/>
                </a:lnTo>
                <a:lnTo>
                  <a:pt x="3553" y="2503"/>
                </a:lnTo>
                <a:lnTo>
                  <a:pt x="3550" y="2498"/>
                </a:lnTo>
                <a:lnTo>
                  <a:pt x="3547" y="2492"/>
                </a:lnTo>
                <a:lnTo>
                  <a:pt x="3545" y="2485"/>
                </a:lnTo>
                <a:lnTo>
                  <a:pt x="3320" y="1646"/>
                </a:lnTo>
                <a:lnTo>
                  <a:pt x="3319" y="1640"/>
                </a:lnTo>
                <a:lnTo>
                  <a:pt x="3318" y="1632"/>
                </a:lnTo>
                <a:lnTo>
                  <a:pt x="3318" y="1626"/>
                </a:lnTo>
                <a:lnTo>
                  <a:pt x="3319" y="1620"/>
                </a:lnTo>
                <a:lnTo>
                  <a:pt x="3320" y="1614"/>
                </a:lnTo>
                <a:lnTo>
                  <a:pt x="3321" y="1609"/>
                </a:lnTo>
                <a:lnTo>
                  <a:pt x="3324" y="1603"/>
                </a:lnTo>
                <a:lnTo>
                  <a:pt x="3326" y="1597"/>
                </a:lnTo>
                <a:lnTo>
                  <a:pt x="3331" y="1592"/>
                </a:lnTo>
                <a:lnTo>
                  <a:pt x="3334" y="1587"/>
                </a:lnTo>
                <a:lnTo>
                  <a:pt x="3338" y="1583"/>
                </a:lnTo>
                <a:lnTo>
                  <a:pt x="3343" y="1579"/>
                </a:lnTo>
                <a:lnTo>
                  <a:pt x="3348" y="1575"/>
                </a:lnTo>
                <a:lnTo>
                  <a:pt x="3353" y="1572"/>
                </a:lnTo>
                <a:lnTo>
                  <a:pt x="3359" y="1570"/>
                </a:lnTo>
                <a:lnTo>
                  <a:pt x="3365" y="1568"/>
                </a:lnTo>
                <a:lnTo>
                  <a:pt x="4203" y="1343"/>
                </a:lnTo>
                <a:lnTo>
                  <a:pt x="4209" y="1341"/>
                </a:lnTo>
                <a:lnTo>
                  <a:pt x="4216" y="1341"/>
                </a:lnTo>
                <a:lnTo>
                  <a:pt x="4222" y="1341"/>
                </a:lnTo>
                <a:lnTo>
                  <a:pt x="4228" y="1341"/>
                </a:lnTo>
                <a:lnTo>
                  <a:pt x="4234" y="1342"/>
                </a:lnTo>
                <a:lnTo>
                  <a:pt x="4240" y="1344"/>
                </a:lnTo>
                <a:lnTo>
                  <a:pt x="4246" y="1346"/>
                </a:lnTo>
                <a:lnTo>
                  <a:pt x="4251" y="1349"/>
                </a:lnTo>
                <a:lnTo>
                  <a:pt x="4257" y="1352"/>
                </a:lnTo>
                <a:lnTo>
                  <a:pt x="4262" y="1356"/>
                </a:lnTo>
                <a:lnTo>
                  <a:pt x="4266" y="1360"/>
                </a:lnTo>
                <a:lnTo>
                  <a:pt x="4270" y="1364"/>
                </a:lnTo>
                <a:lnTo>
                  <a:pt x="4273" y="1370"/>
                </a:lnTo>
                <a:lnTo>
                  <a:pt x="4276" y="1376"/>
                </a:lnTo>
                <a:lnTo>
                  <a:pt x="4279" y="1381"/>
                </a:lnTo>
                <a:lnTo>
                  <a:pt x="4281" y="1387"/>
                </a:lnTo>
                <a:lnTo>
                  <a:pt x="4505" y="2228"/>
                </a:lnTo>
                <a:lnTo>
                  <a:pt x="4506" y="2234"/>
                </a:lnTo>
                <a:lnTo>
                  <a:pt x="4508" y="2240"/>
                </a:lnTo>
                <a:lnTo>
                  <a:pt x="4508" y="2246"/>
                </a:lnTo>
                <a:lnTo>
                  <a:pt x="4506" y="2252"/>
                </a:lnTo>
                <a:lnTo>
                  <a:pt x="4505" y="2259"/>
                </a:lnTo>
                <a:lnTo>
                  <a:pt x="4504" y="2265"/>
                </a:lnTo>
                <a:lnTo>
                  <a:pt x="4501" y="2270"/>
                </a:lnTo>
                <a:lnTo>
                  <a:pt x="4499" y="2275"/>
                </a:lnTo>
                <a:lnTo>
                  <a:pt x="4496" y="2281"/>
                </a:lnTo>
                <a:lnTo>
                  <a:pt x="4492" y="2285"/>
                </a:lnTo>
                <a:lnTo>
                  <a:pt x="4488" y="2290"/>
                </a:lnTo>
                <a:lnTo>
                  <a:pt x="4483" y="2294"/>
                </a:lnTo>
                <a:lnTo>
                  <a:pt x="4478" y="2298"/>
                </a:lnTo>
                <a:lnTo>
                  <a:pt x="4473" y="2301"/>
                </a:lnTo>
                <a:lnTo>
                  <a:pt x="4467" y="2303"/>
                </a:lnTo>
                <a:lnTo>
                  <a:pt x="4460" y="2305"/>
                </a:lnTo>
                <a:close/>
                <a:moveTo>
                  <a:pt x="1142" y="2106"/>
                </a:moveTo>
                <a:lnTo>
                  <a:pt x="305" y="2330"/>
                </a:lnTo>
                <a:lnTo>
                  <a:pt x="298" y="2331"/>
                </a:lnTo>
                <a:lnTo>
                  <a:pt x="292" y="2333"/>
                </a:lnTo>
                <a:lnTo>
                  <a:pt x="286" y="2333"/>
                </a:lnTo>
                <a:lnTo>
                  <a:pt x="280" y="2333"/>
                </a:lnTo>
                <a:lnTo>
                  <a:pt x="274" y="2331"/>
                </a:lnTo>
                <a:lnTo>
                  <a:pt x="268" y="2329"/>
                </a:lnTo>
                <a:lnTo>
                  <a:pt x="263" y="2327"/>
                </a:lnTo>
                <a:lnTo>
                  <a:pt x="256" y="2324"/>
                </a:lnTo>
                <a:lnTo>
                  <a:pt x="251" y="2321"/>
                </a:lnTo>
                <a:lnTo>
                  <a:pt x="247" y="2317"/>
                </a:lnTo>
                <a:lnTo>
                  <a:pt x="242" y="2313"/>
                </a:lnTo>
                <a:lnTo>
                  <a:pt x="239" y="2308"/>
                </a:lnTo>
                <a:lnTo>
                  <a:pt x="235" y="2303"/>
                </a:lnTo>
                <a:lnTo>
                  <a:pt x="232" y="2298"/>
                </a:lnTo>
                <a:lnTo>
                  <a:pt x="230" y="2291"/>
                </a:lnTo>
                <a:lnTo>
                  <a:pt x="228" y="2285"/>
                </a:lnTo>
                <a:lnTo>
                  <a:pt x="2" y="1445"/>
                </a:lnTo>
                <a:lnTo>
                  <a:pt x="1" y="1439"/>
                </a:lnTo>
                <a:lnTo>
                  <a:pt x="0" y="1433"/>
                </a:lnTo>
                <a:lnTo>
                  <a:pt x="0" y="1427"/>
                </a:lnTo>
                <a:lnTo>
                  <a:pt x="1" y="1421"/>
                </a:lnTo>
                <a:lnTo>
                  <a:pt x="2" y="1415"/>
                </a:lnTo>
                <a:lnTo>
                  <a:pt x="4" y="1409"/>
                </a:lnTo>
                <a:lnTo>
                  <a:pt x="6" y="1403"/>
                </a:lnTo>
                <a:lnTo>
                  <a:pt x="9" y="1397"/>
                </a:lnTo>
                <a:lnTo>
                  <a:pt x="13" y="1392"/>
                </a:lnTo>
                <a:lnTo>
                  <a:pt x="16" y="1388"/>
                </a:lnTo>
                <a:lnTo>
                  <a:pt x="21" y="1383"/>
                </a:lnTo>
                <a:lnTo>
                  <a:pt x="25" y="1379"/>
                </a:lnTo>
                <a:lnTo>
                  <a:pt x="30" y="1376"/>
                </a:lnTo>
                <a:lnTo>
                  <a:pt x="35" y="1373"/>
                </a:lnTo>
                <a:lnTo>
                  <a:pt x="41" y="1370"/>
                </a:lnTo>
                <a:lnTo>
                  <a:pt x="47" y="1367"/>
                </a:lnTo>
                <a:lnTo>
                  <a:pt x="885" y="1143"/>
                </a:lnTo>
                <a:lnTo>
                  <a:pt x="891" y="1142"/>
                </a:lnTo>
                <a:lnTo>
                  <a:pt x="899" y="1141"/>
                </a:lnTo>
                <a:lnTo>
                  <a:pt x="905" y="1141"/>
                </a:lnTo>
                <a:lnTo>
                  <a:pt x="911" y="1142"/>
                </a:lnTo>
                <a:lnTo>
                  <a:pt x="917" y="1143"/>
                </a:lnTo>
                <a:lnTo>
                  <a:pt x="922" y="1145"/>
                </a:lnTo>
                <a:lnTo>
                  <a:pt x="928" y="1147"/>
                </a:lnTo>
                <a:lnTo>
                  <a:pt x="933" y="1150"/>
                </a:lnTo>
                <a:lnTo>
                  <a:pt x="939" y="1153"/>
                </a:lnTo>
                <a:lnTo>
                  <a:pt x="944" y="1156"/>
                </a:lnTo>
                <a:lnTo>
                  <a:pt x="948" y="1161"/>
                </a:lnTo>
                <a:lnTo>
                  <a:pt x="952" y="1165"/>
                </a:lnTo>
                <a:lnTo>
                  <a:pt x="956" y="1170"/>
                </a:lnTo>
                <a:lnTo>
                  <a:pt x="959" y="1175"/>
                </a:lnTo>
                <a:lnTo>
                  <a:pt x="961" y="1182"/>
                </a:lnTo>
                <a:lnTo>
                  <a:pt x="963" y="1188"/>
                </a:lnTo>
                <a:lnTo>
                  <a:pt x="1188" y="2028"/>
                </a:lnTo>
                <a:lnTo>
                  <a:pt x="1190" y="2034"/>
                </a:lnTo>
                <a:lnTo>
                  <a:pt x="1190" y="2041"/>
                </a:lnTo>
                <a:lnTo>
                  <a:pt x="1190" y="2047"/>
                </a:lnTo>
                <a:lnTo>
                  <a:pt x="1190" y="2053"/>
                </a:lnTo>
                <a:lnTo>
                  <a:pt x="1189" y="2059"/>
                </a:lnTo>
                <a:lnTo>
                  <a:pt x="1186" y="2065"/>
                </a:lnTo>
                <a:lnTo>
                  <a:pt x="1184" y="2071"/>
                </a:lnTo>
                <a:lnTo>
                  <a:pt x="1181" y="2076"/>
                </a:lnTo>
                <a:lnTo>
                  <a:pt x="1178" y="2081"/>
                </a:lnTo>
                <a:lnTo>
                  <a:pt x="1174" y="2086"/>
                </a:lnTo>
                <a:lnTo>
                  <a:pt x="1170" y="2090"/>
                </a:lnTo>
                <a:lnTo>
                  <a:pt x="1165" y="2094"/>
                </a:lnTo>
                <a:lnTo>
                  <a:pt x="1160" y="2098"/>
                </a:lnTo>
                <a:lnTo>
                  <a:pt x="1155" y="2102"/>
                </a:lnTo>
                <a:lnTo>
                  <a:pt x="1149" y="2104"/>
                </a:lnTo>
                <a:lnTo>
                  <a:pt x="1142" y="2106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95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repeatCount="indefinite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 17 (24/09/1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11"/>
          <p:cNvSpPr>
            <a:spLocks noGrp="1"/>
          </p:cNvSpPr>
          <p:nvPr>
            <p:ph type="pic" sz="quarter" idx="10"/>
          </p:nvPr>
        </p:nvSpPr>
        <p:spPr bwMode="auto">
          <a:xfrm>
            <a:off x="0" y="2346330"/>
            <a:ext cx="10096500" cy="4511670"/>
          </a:xfrm>
          <a:custGeom>
            <a:avLst/>
            <a:gdLst>
              <a:gd name="connsiteX0" fmla="*/ 12853070 w 15144750"/>
              <a:gd name="connsiteY0" fmla="*/ 2519005 h 6768549"/>
              <a:gd name="connsiteX1" fmla="*/ 12961613 w 15144750"/>
              <a:gd name="connsiteY1" fmla="*/ 2521052 h 6768549"/>
              <a:gd name="connsiteX2" fmla="*/ 13072203 w 15144750"/>
              <a:gd name="connsiteY2" fmla="*/ 2527193 h 6768549"/>
              <a:gd name="connsiteX3" fmla="*/ 13180746 w 15144750"/>
              <a:gd name="connsiteY3" fmla="*/ 2539475 h 6768549"/>
              <a:gd name="connsiteX4" fmla="*/ 13289288 w 15144750"/>
              <a:gd name="connsiteY4" fmla="*/ 2559945 h 6768549"/>
              <a:gd name="connsiteX5" fmla="*/ 13395783 w 15144750"/>
              <a:gd name="connsiteY5" fmla="*/ 2582462 h 6768549"/>
              <a:gd name="connsiteX6" fmla="*/ 13500229 w 15144750"/>
              <a:gd name="connsiteY6" fmla="*/ 2609073 h 6768549"/>
              <a:gd name="connsiteX7" fmla="*/ 13604676 w 15144750"/>
              <a:gd name="connsiteY7" fmla="*/ 2643871 h 6768549"/>
              <a:gd name="connsiteX8" fmla="*/ 13705027 w 15144750"/>
              <a:gd name="connsiteY8" fmla="*/ 2680717 h 6768549"/>
              <a:gd name="connsiteX9" fmla="*/ 13805377 w 15144750"/>
              <a:gd name="connsiteY9" fmla="*/ 2723704 h 6768549"/>
              <a:gd name="connsiteX10" fmla="*/ 13903680 w 15144750"/>
              <a:gd name="connsiteY10" fmla="*/ 2770785 h 6768549"/>
              <a:gd name="connsiteX11" fmla="*/ 13997887 w 15144750"/>
              <a:gd name="connsiteY11" fmla="*/ 2824006 h 6768549"/>
              <a:gd name="connsiteX12" fmla="*/ 14090045 w 15144750"/>
              <a:gd name="connsiteY12" fmla="*/ 2879275 h 6768549"/>
              <a:gd name="connsiteX13" fmla="*/ 14180156 w 15144750"/>
              <a:gd name="connsiteY13" fmla="*/ 2938637 h 6768549"/>
              <a:gd name="connsiteX14" fmla="*/ 14266171 w 15144750"/>
              <a:gd name="connsiteY14" fmla="*/ 3004141 h 6768549"/>
              <a:gd name="connsiteX15" fmla="*/ 14350138 w 15144750"/>
              <a:gd name="connsiteY15" fmla="*/ 3073739 h 6768549"/>
              <a:gd name="connsiteX16" fmla="*/ 14430009 w 15144750"/>
              <a:gd name="connsiteY16" fmla="*/ 3147430 h 6768549"/>
              <a:gd name="connsiteX17" fmla="*/ 14507832 w 15144750"/>
              <a:gd name="connsiteY17" fmla="*/ 3225216 h 6768549"/>
              <a:gd name="connsiteX18" fmla="*/ 14581558 w 15144750"/>
              <a:gd name="connsiteY18" fmla="*/ 3305048 h 6768549"/>
              <a:gd name="connsiteX19" fmla="*/ 14649142 w 15144750"/>
              <a:gd name="connsiteY19" fmla="*/ 3388974 h 6768549"/>
              <a:gd name="connsiteX20" fmla="*/ 14714677 w 15144750"/>
              <a:gd name="connsiteY20" fmla="*/ 3476995 h 6768549"/>
              <a:gd name="connsiteX21" fmla="*/ 14776116 w 15144750"/>
              <a:gd name="connsiteY21" fmla="*/ 3569109 h 6768549"/>
              <a:gd name="connsiteX22" fmla="*/ 14833459 w 15144750"/>
              <a:gd name="connsiteY22" fmla="*/ 3665318 h 6768549"/>
              <a:gd name="connsiteX23" fmla="*/ 14886706 w 15144750"/>
              <a:gd name="connsiteY23" fmla="*/ 3763573 h 6768549"/>
              <a:gd name="connsiteX24" fmla="*/ 14933810 w 15144750"/>
              <a:gd name="connsiteY24" fmla="*/ 3865922 h 6768549"/>
              <a:gd name="connsiteX25" fmla="*/ 14976817 w 15144750"/>
              <a:gd name="connsiteY25" fmla="*/ 3970319 h 6768549"/>
              <a:gd name="connsiteX26" fmla="*/ 15015728 w 15144750"/>
              <a:gd name="connsiteY26" fmla="*/ 4078809 h 6768549"/>
              <a:gd name="connsiteX27" fmla="*/ 15046448 w 15144750"/>
              <a:gd name="connsiteY27" fmla="*/ 4189346 h 6768549"/>
              <a:gd name="connsiteX28" fmla="*/ 15071024 w 15144750"/>
              <a:gd name="connsiteY28" fmla="*/ 4285555 h 6768549"/>
              <a:gd name="connsiteX29" fmla="*/ 15091503 w 15144750"/>
              <a:gd name="connsiteY29" fmla="*/ 4383810 h 6768549"/>
              <a:gd name="connsiteX30" fmla="*/ 15105839 w 15144750"/>
              <a:gd name="connsiteY30" fmla="*/ 4480018 h 6768549"/>
              <a:gd name="connsiteX31" fmla="*/ 15116079 w 15144750"/>
              <a:gd name="connsiteY31" fmla="*/ 4576227 h 6768549"/>
              <a:gd name="connsiteX32" fmla="*/ 15122223 w 15144750"/>
              <a:gd name="connsiteY32" fmla="*/ 4672435 h 6768549"/>
              <a:gd name="connsiteX33" fmla="*/ 15124271 w 15144750"/>
              <a:gd name="connsiteY33" fmla="*/ 4770690 h 6768549"/>
              <a:gd name="connsiteX34" fmla="*/ 15122223 w 15144750"/>
              <a:gd name="connsiteY34" fmla="*/ 4866899 h 6768549"/>
              <a:gd name="connsiteX35" fmla="*/ 15116079 w 15144750"/>
              <a:gd name="connsiteY35" fmla="*/ 4961060 h 6768549"/>
              <a:gd name="connsiteX36" fmla="*/ 15105839 w 15144750"/>
              <a:gd name="connsiteY36" fmla="*/ 5055221 h 6768549"/>
              <a:gd name="connsiteX37" fmla="*/ 15091503 w 15144750"/>
              <a:gd name="connsiteY37" fmla="*/ 5149383 h 6768549"/>
              <a:gd name="connsiteX38" fmla="*/ 15073072 w 15144750"/>
              <a:gd name="connsiteY38" fmla="*/ 5243544 h 6768549"/>
              <a:gd name="connsiteX39" fmla="*/ 15050544 w 15144750"/>
              <a:gd name="connsiteY39" fmla="*/ 5333612 h 6768549"/>
              <a:gd name="connsiteX40" fmla="*/ 15025968 w 15144750"/>
              <a:gd name="connsiteY40" fmla="*/ 5423679 h 6768549"/>
              <a:gd name="connsiteX41" fmla="*/ 14995249 w 15144750"/>
              <a:gd name="connsiteY41" fmla="*/ 5513746 h 6768549"/>
              <a:gd name="connsiteX42" fmla="*/ 14964529 w 15144750"/>
              <a:gd name="connsiteY42" fmla="*/ 5601767 h 6768549"/>
              <a:gd name="connsiteX43" fmla="*/ 14927666 w 15144750"/>
              <a:gd name="connsiteY43" fmla="*/ 5687740 h 6768549"/>
              <a:gd name="connsiteX44" fmla="*/ 14888754 w 15144750"/>
              <a:gd name="connsiteY44" fmla="*/ 5771666 h 6768549"/>
              <a:gd name="connsiteX45" fmla="*/ 14845747 w 15144750"/>
              <a:gd name="connsiteY45" fmla="*/ 5853546 h 6768549"/>
              <a:gd name="connsiteX46" fmla="*/ 14798643 w 15144750"/>
              <a:gd name="connsiteY46" fmla="*/ 5935426 h 6768549"/>
              <a:gd name="connsiteX47" fmla="*/ 14749492 w 15144750"/>
              <a:gd name="connsiteY47" fmla="*/ 6015258 h 6768549"/>
              <a:gd name="connsiteX48" fmla="*/ 14696245 w 15144750"/>
              <a:gd name="connsiteY48" fmla="*/ 6090996 h 6768549"/>
              <a:gd name="connsiteX49" fmla="*/ 14638902 w 15144750"/>
              <a:gd name="connsiteY49" fmla="*/ 6166735 h 6768549"/>
              <a:gd name="connsiteX50" fmla="*/ 14581558 w 15144750"/>
              <a:gd name="connsiteY50" fmla="*/ 6238380 h 6768549"/>
              <a:gd name="connsiteX51" fmla="*/ 14518071 w 15144750"/>
              <a:gd name="connsiteY51" fmla="*/ 6310024 h 6768549"/>
              <a:gd name="connsiteX52" fmla="*/ 14452536 w 15144750"/>
              <a:gd name="connsiteY52" fmla="*/ 6377574 h 6768549"/>
              <a:gd name="connsiteX53" fmla="*/ 14382905 w 15144750"/>
              <a:gd name="connsiteY53" fmla="*/ 6443078 h 6768549"/>
              <a:gd name="connsiteX54" fmla="*/ 14315322 w 15144750"/>
              <a:gd name="connsiteY54" fmla="*/ 6504488 h 6768549"/>
              <a:gd name="connsiteX55" fmla="*/ 14239547 w 15144750"/>
              <a:gd name="connsiteY55" fmla="*/ 6561803 h 6768549"/>
              <a:gd name="connsiteX56" fmla="*/ 14163772 w 15144750"/>
              <a:gd name="connsiteY56" fmla="*/ 6619119 h 6768549"/>
              <a:gd name="connsiteX57" fmla="*/ 14083901 w 15144750"/>
              <a:gd name="connsiteY57" fmla="*/ 6674388 h 6768549"/>
              <a:gd name="connsiteX58" fmla="*/ 14001983 w 15144750"/>
              <a:gd name="connsiteY58" fmla="*/ 6721468 h 6768549"/>
              <a:gd name="connsiteX59" fmla="*/ 13918016 w 15144750"/>
              <a:gd name="connsiteY59" fmla="*/ 6768549 h 6768549"/>
              <a:gd name="connsiteX60" fmla="*/ 0 w 15144750"/>
              <a:gd name="connsiteY60" fmla="*/ 6768549 h 6768549"/>
              <a:gd name="connsiteX61" fmla="*/ 0 w 15144750"/>
              <a:gd name="connsiteY61" fmla="*/ 5894486 h 6768549"/>
              <a:gd name="connsiteX62" fmla="*/ 12291926 w 15144750"/>
              <a:gd name="connsiteY62" fmla="*/ 2594744 h 6768549"/>
              <a:gd name="connsiteX63" fmla="*/ 12402517 w 15144750"/>
              <a:gd name="connsiteY63" fmla="*/ 2568133 h 6768549"/>
              <a:gd name="connsiteX64" fmla="*/ 12517203 w 15144750"/>
              <a:gd name="connsiteY64" fmla="*/ 2545616 h 6768549"/>
              <a:gd name="connsiteX65" fmla="*/ 12627793 w 15144750"/>
              <a:gd name="connsiteY65" fmla="*/ 2531287 h 6768549"/>
              <a:gd name="connsiteX66" fmla="*/ 12738384 w 15144750"/>
              <a:gd name="connsiteY66" fmla="*/ 2523099 h 6768549"/>
              <a:gd name="connsiteX67" fmla="*/ 5566696 w 15144750"/>
              <a:gd name="connsiteY67" fmla="*/ 2303972 h 6768549"/>
              <a:gd name="connsiteX68" fmla="*/ 5613784 w 15144750"/>
              <a:gd name="connsiteY68" fmla="*/ 2306019 h 6768549"/>
              <a:gd name="connsiteX69" fmla="*/ 5660872 w 15144750"/>
              <a:gd name="connsiteY69" fmla="*/ 2308065 h 6768549"/>
              <a:gd name="connsiteX70" fmla="*/ 5710009 w 15144750"/>
              <a:gd name="connsiteY70" fmla="*/ 2314206 h 6768549"/>
              <a:gd name="connsiteX71" fmla="*/ 5755050 w 15144750"/>
              <a:gd name="connsiteY71" fmla="*/ 2320346 h 6768549"/>
              <a:gd name="connsiteX72" fmla="*/ 5802139 w 15144750"/>
              <a:gd name="connsiteY72" fmla="*/ 2332626 h 6768549"/>
              <a:gd name="connsiteX73" fmla="*/ 5845132 w 15144750"/>
              <a:gd name="connsiteY73" fmla="*/ 2344907 h 6768549"/>
              <a:gd name="connsiteX74" fmla="*/ 5892221 w 15144750"/>
              <a:gd name="connsiteY74" fmla="*/ 2359234 h 6768549"/>
              <a:gd name="connsiteX75" fmla="*/ 5933168 w 15144750"/>
              <a:gd name="connsiteY75" fmla="*/ 2373562 h 6768549"/>
              <a:gd name="connsiteX76" fmla="*/ 5978209 w 15144750"/>
              <a:gd name="connsiteY76" fmla="*/ 2391983 h 6768549"/>
              <a:gd name="connsiteX77" fmla="*/ 6019156 w 15144750"/>
              <a:gd name="connsiteY77" fmla="*/ 2414497 h 6768549"/>
              <a:gd name="connsiteX78" fmla="*/ 6060102 w 15144750"/>
              <a:gd name="connsiteY78" fmla="*/ 2434965 h 6768549"/>
              <a:gd name="connsiteX79" fmla="*/ 6099002 w 15144750"/>
              <a:gd name="connsiteY79" fmla="*/ 2459526 h 6768549"/>
              <a:gd name="connsiteX80" fmla="*/ 6137902 w 15144750"/>
              <a:gd name="connsiteY80" fmla="*/ 2486134 h 6768549"/>
              <a:gd name="connsiteX81" fmla="*/ 6174753 w 15144750"/>
              <a:gd name="connsiteY81" fmla="*/ 2514789 h 6768549"/>
              <a:gd name="connsiteX82" fmla="*/ 6209557 w 15144750"/>
              <a:gd name="connsiteY82" fmla="*/ 2543444 h 6768549"/>
              <a:gd name="connsiteX83" fmla="*/ 6246410 w 15144750"/>
              <a:gd name="connsiteY83" fmla="*/ 2576192 h 6768549"/>
              <a:gd name="connsiteX84" fmla="*/ 6279166 w 15144750"/>
              <a:gd name="connsiteY84" fmla="*/ 2608940 h 6768549"/>
              <a:gd name="connsiteX85" fmla="*/ 6311924 w 15144750"/>
              <a:gd name="connsiteY85" fmla="*/ 2643735 h 6768549"/>
              <a:gd name="connsiteX86" fmla="*/ 6340587 w 15144750"/>
              <a:gd name="connsiteY86" fmla="*/ 2680577 h 6768549"/>
              <a:gd name="connsiteX87" fmla="*/ 6367202 w 15144750"/>
              <a:gd name="connsiteY87" fmla="*/ 2719466 h 6768549"/>
              <a:gd name="connsiteX88" fmla="*/ 6395864 w 15144750"/>
              <a:gd name="connsiteY88" fmla="*/ 2756308 h 6768549"/>
              <a:gd name="connsiteX89" fmla="*/ 6420433 w 15144750"/>
              <a:gd name="connsiteY89" fmla="*/ 2799290 h 6768549"/>
              <a:gd name="connsiteX90" fmla="*/ 6440906 w 15144750"/>
              <a:gd name="connsiteY90" fmla="*/ 2840225 h 6768549"/>
              <a:gd name="connsiteX91" fmla="*/ 6461380 w 15144750"/>
              <a:gd name="connsiteY91" fmla="*/ 2885254 h 6768549"/>
              <a:gd name="connsiteX92" fmla="*/ 6481853 w 15144750"/>
              <a:gd name="connsiteY92" fmla="*/ 2928236 h 6768549"/>
              <a:gd name="connsiteX93" fmla="*/ 6498231 w 15144750"/>
              <a:gd name="connsiteY93" fmla="*/ 2977358 h 6768549"/>
              <a:gd name="connsiteX94" fmla="*/ 6510515 w 15144750"/>
              <a:gd name="connsiteY94" fmla="*/ 3022387 h 6768549"/>
              <a:gd name="connsiteX95" fmla="*/ 6522799 w 15144750"/>
              <a:gd name="connsiteY95" fmla="*/ 3071509 h 6768549"/>
              <a:gd name="connsiteX96" fmla="*/ 6530989 w 15144750"/>
              <a:gd name="connsiteY96" fmla="*/ 3120632 h 6768549"/>
              <a:gd name="connsiteX97" fmla="*/ 6537131 w 15144750"/>
              <a:gd name="connsiteY97" fmla="*/ 3167707 h 6768549"/>
              <a:gd name="connsiteX98" fmla="*/ 6541225 w 15144750"/>
              <a:gd name="connsiteY98" fmla="*/ 3216830 h 6768549"/>
              <a:gd name="connsiteX99" fmla="*/ 6543272 w 15144750"/>
              <a:gd name="connsiteY99" fmla="*/ 3263905 h 6768549"/>
              <a:gd name="connsiteX100" fmla="*/ 6543272 w 15144750"/>
              <a:gd name="connsiteY100" fmla="*/ 3313028 h 6768549"/>
              <a:gd name="connsiteX101" fmla="*/ 6539178 w 15144750"/>
              <a:gd name="connsiteY101" fmla="*/ 3360103 h 6768549"/>
              <a:gd name="connsiteX102" fmla="*/ 6535083 w 15144750"/>
              <a:gd name="connsiteY102" fmla="*/ 3407179 h 6768549"/>
              <a:gd name="connsiteX103" fmla="*/ 6526894 w 15144750"/>
              <a:gd name="connsiteY103" fmla="*/ 3454255 h 6768549"/>
              <a:gd name="connsiteX104" fmla="*/ 6516657 w 15144750"/>
              <a:gd name="connsiteY104" fmla="*/ 3499283 h 6768549"/>
              <a:gd name="connsiteX105" fmla="*/ 6504373 w 15144750"/>
              <a:gd name="connsiteY105" fmla="*/ 3544312 h 6768549"/>
              <a:gd name="connsiteX106" fmla="*/ 6492089 w 15144750"/>
              <a:gd name="connsiteY106" fmla="*/ 3589341 h 6768549"/>
              <a:gd name="connsiteX107" fmla="*/ 6473663 w 15144750"/>
              <a:gd name="connsiteY107" fmla="*/ 3632323 h 6768549"/>
              <a:gd name="connsiteX108" fmla="*/ 6455237 w 15144750"/>
              <a:gd name="connsiteY108" fmla="*/ 3677352 h 6768549"/>
              <a:gd name="connsiteX109" fmla="*/ 6434764 w 15144750"/>
              <a:gd name="connsiteY109" fmla="*/ 3718287 h 6768549"/>
              <a:gd name="connsiteX110" fmla="*/ 6414291 w 15144750"/>
              <a:gd name="connsiteY110" fmla="*/ 3759223 h 6768549"/>
              <a:gd name="connsiteX111" fmla="*/ 6387675 w 15144750"/>
              <a:gd name="connsiteY111" fmla="*/ 3798111 h 6768549"/>
              <a:gd name="connsiteX112" fmla="*/ 6363108 w 15144750"/>
              <a:gd name="connsiteY112" fmla="*/ 3837000 h 6768549"/>
              <a:gd name="connsiteX113" fmla="*/ 6336492 w 15144750"/>
              <a:gd name="connsiteY113" fmla="*/ 3873842 h 6768549"/>
              <a:gd name="connsiteX114" fmla="*/ 6303734 w 15144750"/>
              <a:gd name="connsiteY114" fmla="*/ 3910683 h 6768549"/>
              <a:gd name="connsiteX115" fmla="*/ 6273025 w 15144750"/>
              <a:gd name="connsiteY115" fmla="*/ 3945478 h 6768549"/>
              <a:gd name="connsiteX116" fmla="*/ 6242315 w 15144750"/>
              <a:gd name="connsiteY116" fmla="*/ 3980273 h 6768549"/>
              <a:gd name="connsiteX117" fmla="*/ 6205463 w 15144750"/>
              <a:gd name="connsiteY117" fmla="*/ 4010975 h 6768549"/>
              <a:gd name="connsiteX118" fmla="*/ 6170658 w 15144750"/>
              <a:gd name="connsiteY118" fmla="*/ 4039630 h 6768549"/>
              <a:gd name="connsiteX119" fmla="*/ 6131760 w 15144750"/>
              <a:gd name="connsiteY119" fmla="*/ 4068284 h 6768549"/>
              <a:gd name="connsiteX120" fmla="*/ 6092859 w 15144750"/>
              <a:gd name="connsiteY120" fmla="*/ 4094892 h 6768549"/>
              <a:gd name="connsiteX121" fmla="*/ 6051913 w 15144750"/>
              <a:gd name="connsiteY121" fmla="*/ 4119454 h 6768549"/>
              <a:gd name="connsiteX122" fmla="*/ 6008919 w 15144750"/>
              <a:gd name="connsiteY122" fmla="*/ 4141968 h 6768549"/>
              <a:gd name="connsiteX123" fmla="*/ 5965925 w 15144750"/>
              <a:gd name="connsiteY123" fmla="*/ 4162436 h 6768549"/>
              <a:gd name="connsiteX124" fmla="*/ 5920884 w 15144750"/>
              <a:gd name="connsiteY124" fmla="*/ 4180857 h 6768549"/>
              <a:gd name="connsiteX125" fmla="*/ 5873795 w 15144750"/>
              <a:gd name="connsiteY125" fmla="*/ 4197231 h 6768549"/>
              <a:gd name="connsiteX126" fmla="*/ 5826707 w 15144750"/>
              <a:gd name="connsiteY126" fmla="*/ 4209511 h 6768549"/>
              <a:gd name="connsiteX127" fmla="*/ 0 w 15144750"/>
              <a:gd name="connsiteY127" fmla="*/ 5775287 h 6768549"/>
              <a:gd name="connsiteX128" fmla="*/ 0 w 15144750"/>
              <a:gd name="connsiteY128" fmla="*/ 3767410 h 6768549"/>
              <a:gd name="connsiteX129" fmla="*/ 5325110 w 15144750"/>
              <a:gd name="connsiteY129" fmla="*/ 2338767 h 6768549"/>
              <a:gd name="connsiteX130" fmla="*/ 5374247 w 15144750"/>
              <a:gd name="connsiteY130" fmla="*/ 2326486 h 6768549"/>
              <a:gd name="connsiteX131" fmla="*/ 5421334 w 15144750"/>
              <a:gd name="connsiteY131" fmla="*/ 2316252 h 6768549"/>
              <a:gd name="connsiteX132" fmla="*/ 5470471 w 15144750"/>
              <a:gd name="connsiteY132" fmla="*/ 2310112 h 6768549"/>
              <a:gd name="connsiteX133" fmla="*/ 5517559 w 15144750"/>
              <a:gd name="connsiteY133" fmla="*/ 2306019 h 6768549"/>
              <a:gd name="connsiteX134" fmla="*/ 14121255 w 15144750"/>
              <a:gd name="connsiteY134" fmla="*/ 0 h 6768549"/>
              <a:gd name="connsiteX135" fmla="*/ 14168335 w 15144750"/>
              <a:gd name="connsiteY135" fmla="*/ 0 h 6768549"/>
              <a:gd name="connsiteX136" fmla="*/ 14215416 w 15144750"/>
              <a:gd name="connsiteY136" fmla="*/ 0 h 6768549"/>
              <a:gd name="connsiteX137" fmla="*/ 14264543 w 15144750"/>
              <a:gd name="connsiteY137" fmla="*/ 2048 h 6768549"/>
              <a:gd name="connsiteX138" fmla="*/ 14309577 w 15144750"/>
              <a:gd name="connsiteY138" fmla="*/ 8192 h 6768549"/>
              <a:gd name="connsiteX139" fmla="*/ 14356659 w 15144750"/>
              <a:gd name="connsiteY139" fmla="*/ 16384 h 6768549"/>
              <a:gd name="connsiteX140" fmla="*/ 14403739 w 15144750"/>
              <a:gd name="connsiteY140" fmla="*/ 24576 h 6768549"/>
              <a:gd name="connsiteX141" fmla="*/ 14448773 w 15144750"/>
              <a:gd name="connsiteY141" fmla="*/ 36864 h 6768549"/>
              <a:gd name="connsiteX142" fmla="*/ 14493807 w 15144750"/>
              <a:gd name="connsiteY142" fmla="*/ 53247 h 6768549"/>
              <a:gd name="connsiteX143" fmla="*/ 14536793 w 15144750"/>
              <a:gd name="connsiteY143" fmla="*/ 69631 h 6768549"/>
              <a:gd name="connsiteX144" fmla="*/ 14579781 w 15144750"/>
              <a:gd name="connsiteY144" fmla="*/ 86015 h 6768549"/>
              <a:gd name="connsiteX145" fmla="*/ 14620720 w 15144750"/>
              <a:gd name="connsiteY145" fmla="*/ 106495 h 6768549"/>
              <a:gd name="connsiteX146" fmla="*/ 14661660 w 15144750"/>
              <a:gd name="connsiteY146" fmla="*/ 131070 h 6768549"/>
              <a:gd name="connsiteX147" fmla="*/ 14700553 w 15144750"/>
              <a:gd name="connsiteY147" fmla="*/ 153598 h 6768549"/>
              <a:gd name="connsiteX148" fmla="*/ 14739445 w 15144750"/>
              <a:gd name="connsiteY148" fmla="*/ 180222 h 6768549"/>
              <a:gd name="connsiteX149" fmla="*/ 14778339 w 15144750"/>
              <a:gd name="connsiteY149" fmla="*/ 208893 h 6768549"/>
              <a:gd name="connsiteX150" fmla="*/ 14813137 w 15144750"/>
              <a:gd name="connsiteY150" fmla="*/ 237565 h 6768549"/>
              <a:gd name="connsiteX151" fmla="*/ 14847936 w 15144750"/>
              <a:gd name="connsiteY151" fmla="*/ 268284 h 6768549"/>
              <a:gd name="connsiteX152" fmla="*/ 14880688 w 15144750"/>
              <a:gd name="connsiteY152" fmla="*/ 303100 h 6768549"/>
              <a:gd name="connsiteX153" fmla="*/ 14911393 w 15144750"/>
              <a:gd name="connsiteY153" fmla="*/ 335868 h 6768549"/>
              <a:gd name="connsiteX154" fmla="*/ 14942098 w 15144750"/>
              <a:gd name="connsiteY154" fmla="*/ 374779 h 6768549"/>
              <a:gd name="connsiteX155" fmla="*/ 14970755 w 15144750"/>
              <a:gd name="connsiteY155" fmla="*/ 411643 h 6768549"/>
              <a:gd name="connsiteX156" fmla="*/ 14995320 w 15144750"/>
              <a:gd name="connsiteY156" fmla="*/ 452602 h 6768549"/>
              <a:gd name="connsiteX157" fmla="*/ 15021931 w 15144750"/>
              <a:gd name="connsiteY157" fmla="*/ 491514 h 6768549"/>
              <a:gd name="connsiteX158" fmla="*/ 15044447 w 15144750"/>
              <a:gd name="connsiteY158" fmla="*/ 534521 h 6768549"/>
              <a:gd name="connsiteX159" fmla="*/ 15062870 w 15144750"/>
              <a:gd name="connsiteY159" fmla="*/ 577528 h 6768549"/>
              <a:gd name="connsiteX160" fmla="*/ 15081293 w 15144750"/>
              <a:gd name="connsiteY160" fmla="*/ 624632 h 6768549"/>
              <a:gd name="connsiteX161" fmla="*/ 15099716 w 15144750"/>
              <a:gd name="connsiteY161" fmla="*/ 671735 h 6768549"/>
              <a:gd name="connsiteX162" fmla="*/ 15114045 w 15144750"/>
              <a:gd name="connsiteY162" fmla="*/ 716791 h 6768549"/>
              <a:gd name="connsiteX163" fmla="*/ 15124280 w 15144750"/>
              <a:gd name="connsiteY163" fmla="*/ 765942 h 6768549"/>
              <a:gd name="connsiteX164" fmla="*/ 15134515 w 15144750"/>
              <a:gd name="connsiteY164" fmla="*/ 815093 h 6768549"/>
              <a:gd name="connsiteX165" fmla="*/ 15140656 w 15144750"/>
              <a:gd name="connsiteY165" fmla="*/ 864245 h 6768549"/>
              <a:gd name="connsiteX166" fmla="*/ 15144750 w 15144750"/>
              <a:gd name="connsiteY166" fmla="*/ 911348 h 6768549"/>
              <a:gd name="connsiteX167" fmla="*/ 15144750 w 15144750"/>
              <a:gd name="connsiteY167" fmla="*/ 958451 h 6768549"/>
              <a:gd name="connsiteX168" fmla="*/ 15144750 w 15144750"/>
              <a:gd name="connsiteY168" fmla="*/ 1007603 h 6768549"/>
              <a:gd name="connsiteX169" fmla="*/ 15142703 w 15144750"/>
              <a:gd name="connsiteY169" fmla="*/ 1054706 h 6768549"/>
              <a:gd name="connsiteX170" fmla="*/ 15136562 w 15144750"/>
              <a:gd name="connsiteY170" fmla="*/ 1101810 h 6768549"/>
              <a:gd name="connsiteX171" fmla="*/ 15128374 w 15144750"/>
              <a:gd name="connsiteY171" fmla="*/ 1148913 h 6768549"/>
              <a:gd name="connsiteX172" fmla="*/ 15120186 w 15144750"/>
              <a:gd name="connsiteY172" fmla="*/ 1193968 h 6768549"/>
              <a:gd name="connsiteX173" fmla="*/ 15107904 w 15144750"/>
              <a:gd name="connsiteY173" fmla="*/ 1241072 h 6768549"/>
              <a:gd name="connsiteX174" fmla="*/ 15093575 w 15144750"/>
              <a:gd name="connsiteY174" fmla="*/ 1284079 h 6768549"/>
              <a:gd name="connsiteX175" fmla="*/ 15075152 w 15144750"/>
              <a:gd name="connsiteY175" fmla="*/ 1329135 h 6768549"/>
              <a:gd name="connsiteX176" fmla="*/ 15056729 w 15144750"/>
              <a:gd name="connsiteY176" fmla="*/ 1370094 h 6768549"/>
              <a:gd name="connsiteX177" fmla="*/ 15038306 w 15144750"/>
              <a:gd name="connsiteY177" fmla="*/ 1413102 h 6768549"/>
              <a:gd name="connsiteX178" fmla="*/ 15015790 w 15144750"/>
              <a:gd name="connsiteY178" fmla="*/ 1452013 h 6768549"/>
              <a:gd name="connsiteX179" fmla="*/ 14991226 w 15144750"/>
              <a:gd name="connsiteY179" fmla="*/ 1492973 h 6768549"/>
              <a:gd name="connsiteX180" fmla="*/ 14964615 w 15144750"/>
              <a:gd name="connsiteY180" fmla="*/ 1531884 h 6768549"/>
              <a:gd name="connsiteX181" fmla="*/ 14938004 w 15144750"/>
              <a:gd name="connsiteY181" fmla="*/ 1568748 h 6768549"/>
              <a:gd name="connsiteX182" fmla="*/ 14907299 w 15144750"/>
              <a:gd name="connsiteY182" fmla="*/ 1605611 h 6768549"/>
              <a:gd name="connsiteX183" fmla="*/ 14876594 w 15144750"/>
              <a:gd name="connsiteY183" fmla="*/ 1640427 h 6768549"/>
              <a:gd name="connsiteX184" fmla="*/ 14843843 w 15144750"/>
              <a:gd name="connsiteY184" fmla="*/ 1673194 h 6768549"/>
              <a:gd name="connsiteX185" fmla="*/ 14806997 w 15144750"/>
              <a:gd name="connsiteY185" fmla="*/ 1705962 h 6768549"/>
              <a:gd name="connsiteX186" fmla="*/ 14772197 w 15144750"/>
              <a:gd name="connsiteY186" fmla="*/ 1734633 h 6768549"/>
              <a:gd name="connsiteX187" fmla="*/ 14733305 w 15144750"/>
              <a:gd name="connsiteY187" fmla="*/ 1763305 h 6768549"/>
              <a:gd name="connsiteX188" fmla="*/ 14694412 w 15144750"/>
              <a:gd name="connsiteY188" fmla="*/ 1789929 h 6768549"/>
              <a:gd name="connsiteX189" fmla="*/ 14653472 w 15144750"/>
              <a:gd name="connsiteY189" fmla="*/ 1814504 h 6768549"/>
              <a:gd name="connsiteX190" fmla="*/ 14612532 w 15144750"/>
              <a:gd name="connsiteY190" fmla="*/ 1837032 h 6768549"/>
              <a:gd name="connsiteX191" fmla="*/ 14567499 w 15144750"/>
              <a:gd name="connsiteY191" fmla="*/ 1857512 h 6768549"/>
              <a:gd name="connsiteX192" fmla="*/ 14522465 w 15144750"/>
              <a:gd name="connsiteY192" fmla="*/ 1875944 h 6768549"/>
              <a:gd name="connsiteX193" fmla="*/ 14475384 w 15144750"/>
              <a:gd name="connsiteY193" fmla="*/ 1892327 h 6768549"/>
              <a:gd name="connsiteX194" fmla="*/ 14428303 w 15144750"/>
              <a:gd name="connsiteY194" fmla="*/ 1906663 h 6768549"/>
              <a:gd name="connsiteX195" fmla="*/ 7812427 w 15144750"/>
              <a:gd name="connsiteY195" fmla="*/ 3684305 h 6768549"/>
              <a:gd name="connsiteX196" fmla="*/ 7763299 w 15144750"/>
              <a:gd name="connsiteY196" fmla="*/ 3696592 h 6768549"/>
              <a:gd name="connsiteX197" fmla="*/ 7716218 w 15144750"/>
              <a:gd name="connsiteY197" fmla="*/ 3704784 h 6768549"/>
              <a:gd name="connsiteX198" fmla="*/ 7667091 w 15144750"/>
              <a:gd name="connsiteY198" fmla="*/ 3710928 h 6768549"/>
              <a:gd name="connsiteX199" fmla="*/ 7620010 w 15144750"/>
              <a:gd name="connsiteY199" fmla="*/ 3715024 h 6768549"/>
              <a:gd name="connsiteX200" fmla="*/ 7570882 w 15144750"/>
              <a:gd name="connsiteY200" fmla="*/ 3717072 h 6768549"/>
              <a:gd name="connsiteX201" fmla="*/ 7523801 w 15144750"/>
              <a:gd name="connsiteY201" fmla="*/ 3715024 h 6768549"/>
              <a:gd name="connsiteX202" fmla="*/ 7476721 w 15144750"/>
              <a:gd name="connsiteY202" fmla="*/ 3712976 h 6768549"/>
              <a:gd name="connsiteX203" fmla="*/ 7431687 w 15144750"/>
              <a:gd name="connsiteY203" fmla="*/ 3706832 h 6768549"/>
              <a:gd name="connsiteX204" fmla="*/ 7382559 w 15144750"/>
              <a:gd name="connsiteY204" fmla="*/ 3700688 h 6768549"/>
              <a:gd name="connsiteX205" fmla="*/ 7337525 w 15144750"/>
              <a:gd name="connsiteY205" fmla="*/ 3690448 h 6768549"/>
              <a:gd name="connsiteX206" fmla="*/ 7292491 w 15144750"/>
              <a:gd name="connsiteY206" fmla="*/ 3678161 h 6768549"/>
              <a:gd name="connsiteX207" fmla="*/ 7247457 w 15144750"/>
              <a:gd name="connsiteY207" fmla="*/ 3661777 h 6768549"/>
              <a:gd name="connsiteX208" fmla="*/ 7204471 w 15144750"/>
              <a:gd name="connsiteY208" fmla="*/ 3647441 h 6768549"/>
              <a:gd name="connsiteX209" fmla="*/ 7161484 w 15144750"/>
              <a:gd name="connsiteY209" fmla="*/ 3629009 h 6768549"/>
              <a:gd name="connsiteX210" fmla="*/ 7120545 w 15144750"/>
              <a:gd name="connsiteY210" fmla="*/ 3608530 h 6768549"/>
              <a:gd name="connsiteX211" fmla="*/ 7077557 w 15144750"/>
              <a:gd name="connsiteY211" fmla="*/ 3586002 h 6768549"/>
              <a:gd name="connsiteX212" fmla="*/ 7038664 w 15144750"/>
              <a:gd name="connsiteY212" fmla="*/ 3561426 h 6768549"/>
              <a:gd name="connsiteX213" fmla="*/ 7001819 w 15144750"/>
              <a:gd name="connsiteY213" fmla="*/ 3536850 h 6768549"/>
              <a:gd name="connsiteX214" fmla="*/ 6962926 w 15144750"/>
              <a:gd name="connsiteY214" fmla="*/ 3506131 h 6768549"/>
              <a:gd name="connsiteX215" fmla="*/ 6928127 w 15144750"/>
              <a:gd name="connsiteY215" fmla="*/ 3477459 h 6768549"/>
              <a:gd name="connsiteX216" fmla="*/ 6891282 w 15144750"/>
              <a:gd name="connsiteY216" fmla="*/ 3446740 h 6768549"/>
              <a:gd name="connsiteX217" fmla="*/ 6860576 w 15144750"/>
              <a:gd name="connsiteY217" fmla="*/ 3411924 h 6768549"/>
              <a:gd name="connsiteX218" fmla="*/ 6829871 w 15144750"/>
              <a:gd name="connsiteY218" fmla="*/ 3379156 h 6768549"/>
              <a:gd name="connsiteX219" fmla="*/ 6797120 w 15144750"/>
              <a:gd name="connsiteY219" fmla="*/ 3342293 h 6768549"/>
              <a:gd name="connsiteX220" fmla="*/ 6770509 w 15144750"/>
              <a:gd name="connsiteY220" fmla="*/ 3303381 h 6768549"/>
              <a:gd name="connsiteX221" fmla="*/ 6743898 w 15144750"/>
              <a:gd name="connsiteY221" fmla="*/ 3264470 h 6768549"/>
              <a:gd name="connsiteX222" fmla="*/ 6719334 w 15144750"/>
              <a:gd name="connsiteY222" fmla="*/ 3223510 h 6768549"/>
              <a:gd name="connsiteX223" fmla="*/ 6696817 w 15144750"/>
              <a:gd name="connsiteY223" fmla="*/ 3180503 h 6768549"/>
              <a:gd name="connsiteX224" fmla="*/ 6676347 w 15144750"/>
              <a:gd name="connsiteY224" fmla="*/ 3137496 h 6768549"/>
              <a:gd name="connsiteX225" fmla="*/ 6657924 w 15144750"/>
              <a:gd name="connsiteY225" fmla="*/ 3092440 h 6768549"/>
              <a:gd name="connsiteX226" fmla="*/ 6641548 w 15144750"/>
              <a:gd name="connsiteY226" fmla="*/ 3047385 h 6768549"/>
              <a:gd name="connsiteX227" fmla="*/ 6627220 w 15144750"/>
              <a:gd name="connsiteY227" fmla="*/ 2998233 h 6768549"/>
              <a:gd name="connsiteX228" fmla="*/ 6614937 w 15144750"/>
              <a:gd name="connsiteY228" fmla="*/ 2949082 h 6768549"/>
              <a:gd name="connsiteX229" fmla="*/ 6606749 w 15144750"/>
              <a:gd name="connsiteY229" fmla="*/ 2901979 h 6768549"/>
              <a:gd name="connsiteX230" fmla="*/ 6600608 w 15144750"/>
              <a:gd name="connsiteY230" fmla="*/ 2852827 h 6768549"/>
              <a:gd name="connsiteX231" fmla="*/ 6596514 w 15144750"/>
              <a:gd name="connsiteY231" fmla="*/ 2805724 h 6768549"/>
              <a:gd name="connsiteX232" fmla="*/ 6594467 w 15144750"/>
              <a:gd name="connsiteY232" fmla="*/ 2756573 h 6768549"/>
              <a:gd name="connsiteX233" fmla="*/ 6596514 w 15144750"/>
              <a:gd name="connsiteY233" fmla="*/ 2707421 h 6768549"/>
              <a:gd name="connsiteX234" fmla="*/ 6598562 w 15144750"/>
              <a:gd name="connsiteY234" fmla="*/ 2662366 h 6768549"/>
              <a:gd name="connsiteX235" fmla="*/ 6604702 w 15144750"/>
              <a:gd name="connsiteY235" fmla="*/ 2613214 h 6768549"/>
              <a:gd name="connsiteX236" fmla="*/ 6610843 w 15144750"/>
              <a:gd name="connsiteY236" fmla="*/ 2568159 h 6768549"/>
              <a:gd name="connsiteX237" fmla="*/ 6621078 w 15144750"/>
              <a:gd name="connsiteY237" fmla="*/ 2521056 h 6768549"/>
              <a:gd name="connsiteX238" fmla="*/ 6633361 w 15144750"/>
              <a:gd name="connsiteY238" fmla="*/ 2476000 h 6768549"/>
              <a:gd name="connsiteX239" fmla="*/ 6647690 w 15144750"/>
              <a:gd name="connsiteY239" fmla="*/ 2432992 h 6768549"/>
              <a:gd name="connsiteX240" fmla="*/ 6664065 w 15144750"/>
              <a:gd name="connsiteY240" fmla="*/ 2387937 h 6768549"/>
              <a:gd name="connsiteX241" fmla="*/ 6682488 w 15144750"/>
              <a:gd name="connsiteY241" fmla="*/ 2344930 h 6768549"/>
              <a:gd name="connsiteX242" fmla="*/ 6702958 w 15144750"/>
              <a:gd name="connsiteY242" fmla="*/ 2301922 h 6768549"/>
              <a:gd name="connsiteX243" fmla="*/ 6723428 w 15144750"/>
              <a:gd name="connsiteY243" fmla="*/ 2263011 h 6768549"/>
              <a:gd name="connsiteX244" fmla="*/ 6750039 w 15144750"/>
              <a:gd name="connsiteY244" fmla="*/ 2222051 h 6768549"/>
              <a:gd name="connsiteX245" fmla="*/ 6774602 w 15144750"/>
              <a:gd name="connsiteY245" fmla="*/ 2185188 h 6768549"/>
              <a:gd name="connsiteX246" fmla="*/ 6803260 w 15144750"/>
              <a:gd name="connsiteY246" fmla="*/ 2146276 h 6768549"/>
              <a:gd name="connsiteX247" fmla="*/ 6833965 w 15144750"/>
              <a:gd name="connsiteY247" fmla="*/ 2111461 h 6768549"/>
              <a:gd name="connsiteX248" fmla="*/ 6864670 w 15144750"/>
              <a:gd name="connsiteY248" fmla="*/ 2074597 h 6768549"/>
              <a:gd name="connsiteX249" fmla="*/ 6897422 w 15144750"/>
              <a:gd name="connsiteY249" fmla="*/ 2043877 h 6768549"/>
              <a:gd name="connsiteX250" fmla="*/ 6932221 w 15144750"/>
              <a:gd name="connsiteY250" fmla="*/ 2009062 h 6768549"/>
              <a:gd name="connsiteX251" fmla="*/ 6969067 w 15144750"/>
              <a:gd name="connsiteY251" fmla="*/ 1980390 h 6768549"/>
              <a:gd name="connsiteX252" fmla="*/ 7007959 w 15144750"/>
              <a:gd name="connsiteY252" fmla="*/ 1953767 h 6768549"/>
              <a:gd name="connsiteX253" fmla="*/ 7044806 w 15144750"/>
              <a:gd name="connsiteY253" fmla="*/ 1925095 h 6768549"/>
              <a:gd name="connsiteX254" fmla="*/ 7087792 w 15144750"/>
              <a:gd name="connsiteY254" fmla="*/ 1902567 h 6768549"/>
              <a:gd name="connsiteX255" fmla="*/ 7128732 w 15144750"/>
              <a:gd name="connsiteY255" fmla="*/ 1880040 h 6768549"/>
              <a:gd name="connsiteX256" fmla="*/ 7173766 w 15144750"/>
              <a:gd name="connsiteY256" fmla="*/ 1859560 h 6768549"/>
              <a:gd name="connsiteX257" fmla="*/ 7216753 w 15144750"/>
              <a:gd name="connsiteY257" fmla="*/ 1839080 h 6768549"/>
              <a:gd name="connsiteX258" fmla="*/ 7263834 w 15144750"/>
              <a:gd name="connsiteY258" fmla="*/ 1822696 h 6768549"/>
              <a:gd name="connsiteX259" fmla="*/ 7310914 w 15144750"/>
              <a:gd name="connsiteY259" fmla="*/ 1810408 h 6768549"/>
              <a:gd name="connsiteX260" fmla="*/ 13928837 w 15144750"/>
              <a:gd name="connsiteY260" fmla="*/ 30719 h 6768549"/>
              <a:gd name="connsiteX261" fmla="*/ 13977965 w 15144750"/>
              <a:gd name="connsiteY261" fmla="*/ 20480 h 6768549"/>
              <a:gd name="connsiteX262" fmla="*/ 14025045 w 15144750"/>
              <a:gd name="connsiteY262" fmla="*/ 10240 h 6768549"/>
              <a:gd name="connsiteX263" fmla="*/ 14074173 w 15144750"/>
              <a:gd name="connsiteY263" fmla="*/ 4096 h 6768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</a:cxnLst>
            <a:rect l="l" t="t" r="r" b="b"/>
            <a:pathLst>
              <a:path w="15144750" h="6768549">
                <a:moveTo>
                  <a:pt x="12853070" y="2519005"/>
                </a:moveTo>
                <a:lnTo>
                  <a:pt x="12961613" y="2521052"/>
                </a:lnTo>
                <a:lnTo>
                  <a:pt x="13072203" y="2527193"/>
                </a:lnTo>
                <a:lnTo>
                  <a:pt x="13180746" y="2539475"/>
                </a:lnTo>
                <a:lnTo>
                  <a:pt x="13289288" y="2559945"/>
                </a:lnTo>
                <a:lnTo>
                  <a:pt x="13395783" y="2582462"/>
                </a:lnTo>
                <a:lnTo>
                  <a:pt x="13500229" y="2609073"/>
                </a:lnTo>
                <a:lnTo>
                  <a:pt x="13604676" y="2643871"/>
                </a:lnTo>
                <a:lnTo>
                  <a:pt x="13705027" y="2680717"/>
                </a:lnTo>
                <a:lnTo>
                  <a:pt x="13805377" y="2723704"/>
                </a:lnTo>
                <a:lnTo>
                  <a:pt x="13903680" y="2770785"/>
                </a:lnTo>
                <a:lnTo>
                  <a:pt x="13997887" y="2824006"/>
                </a:lnTo>
                <a:lnTo>
                  <a:pt x="14090045" y="2879275"/>
                </a:lnTo>
                <a:lnTo>
                  <a:pt x="14180156" y="2938637"/>
                </a:lnTo>
                <a:lnTo>
                  <a:pt x="14266171" y="3004141"/>
                </a:lnTo>
                <a:lnTo>
                  <a:pt x="14350138" y="3073739"/>
                </a:lnTo>
                <a:lnTo>
                  <a:pt x="14430009" y="3147430"/>
                </a:lnTo>
                <a:lnTo>
                  <a:pt x="14507832" y="3225216"/>
                </a:lnTo>
                <a:lnTo>
                  <a:pt x="14581558" y="3305048"/>
                </a:lnTo>
                <a:lnTo>
                  <a:pt x="14649142" y="3388974"/>
                </a:lnTo>
                <a:lnTo>
                  <a:pt x="14714677" y="3476995"/>
                </a:lnTo>
                <a:lnTo>
                  <a:pt x="14776116" y="3569109"/>
                </a:lnTo>
                <a:lnTo>
                  <a:pt x="14833459" y="3665318"/>
                </a:lnTo>
                <a:lnTo>
                  <a:pt x="14886706" y="3763573"/>
                </a:lnTo>
                <a:lnTo>
                  <a:pt x="14933810" y="3865922"/>
                </a:lnTo>
                <a:lnTo>
                  <a:pt x="14976817" y="3970319"/>
                </a:lnTo>
                <a:lnTo>
                  <a:pt x="15015728" y="4078809"/>
                </a:lnTo>
                <a:lnTo>
                  <a:pt x="15046448" y="4189346"/>
                </a:lnTo>
                <a:lnTo>
                  <a:pt x="15071024" y="4285555"/>
                </a:lnTo>
                <a:lnTo>
                  <a:pt x="15091503" y="4383810"/>
                </a:lnTo>
                <a:lnTo>
                  <a:pt x="15105839" y="4480018"/>
                </a:lnTo>
                <a:lnTo>
                  <a:pt x="15116079" y="4576227"/>
                </a:lnTo>
                <a:lnTo>
                  <a:pt x="15122223" y="4672435"/>
                </a:lnTo>
                <a:lnTo>
                  <a:pt x="15124271" y="4770690"/>
                </a:lnTo>
                <a:lnTo>
                  <a:pt x="15122223" y="4866899"/>
                </a:lnTo>
                <a:lnTo>
                  <a:pt x="15116079" y="4961060"/>
                </a:lnTo>
                <a:lnTo>
                  <a:pt x="15105839" y="5055221"/>
                </a:lnTo>
                <a:lnTo>
                  <a:pt x="15091503" y="5149383"/>
                </a:lnTo>
                <a:lnTo>
                  <a:pt x="15073072" y="5243544"/>
                </a:lnTo>
                <a:lnTo>
                  <a:pt x="15050544" y="5333612"/>
                </a:lnTo>
                <a:lnTo>
                  <a:pt x="15025968" y="5423679"/>
                </a:lnTo>
                <a:lnTo>
                  <a:pt x="14995249" y="5513746"/>
                </a:lnTo>
                <a:lnTo>
                  <a:pt x="14964529" y="5601767"/>
                </a:lnTo>
                <a:lnTo>
                  <a:pt x="14927666" y="5687740"/>
                </a:lnTo>
                <a:lnTo>
                  <a:pt x="14888754" y="5771666"/>
                </a:lnTo>
                <a:lnTo>
                  <a:pt x="14845747" y="5853546"/>
                </a:lnTo>
                <a:lnTo>
                  <a:pt x="14798643" y="5935426"/>
                </a:lnTo>
                <a:lnTo>
                  <a:pt x="14749492" y="6015258"/>
                </a:lnTo>
                <a:lnTo>
                  <a:pt x="14696245" y="6090996"/>
                </a:lnTo>
                <a:lnTo>
                  <a:pt x="14638902" y="6166735"/>
                </a:lnTo>
                <a:lnTo>
                  <a:pt x="14581558" y="6238380"/>
                </a:lnTo>
                <a:lnTo>
                  <a:pt x="14518071" y="6310024"/>
                </a:lnTo>
                <a:lnTo>
                  <a:pt x="14452536" y="6377574"/>
                </a:lnTo>
                <a:lnTo>
                  <a:pt x="14382905" y="6443078"/>
                </a:lnTo>
                <a:lnTo>
                  <a:pt x="14315322" y="6504488"/>
                </a:lnTo>
                <a:lnTo>
                  <a:pt x="14239547" y="6561803"/>
                </a:lnTo>
                <a:lnTo>
                  <a:pt x="14163772" y="6619119"/>
                </a:lnTo>
                <a:lnTo>
                  <a:pt x="14083901" y="6674388"/>
                </a:lnTo>
                <a:lnTo>
                  <a:pt x="14001983" y="6721468"/>
                </a:lnTo>
                <a:lnTo>
                  <a:pt x="13918016" y="6768549"/>
                </a:lnTo>
                <a:lnTo>
                  <a:pt x="0" y="6768549"/>
                </a:lnTo>
                <a:lnTo>
                  <a:pt x="0" y="5894486"/>
                </a:lnTo>
                <a:lnTo>
                  <a:pt x="12291926" y="2594744"/>
                </a:lnTo>
                <a:lnTo>
                  <a:pt x="12402517" y="2568133"/>
                </a:lnTo>
                <a:lnTo>
                  <a:pt x="12517203" y="2545616"/>
                </a:lnTo>
                <a:lnTo>
                  <a:pt x="12627793" y="2531287"/>
                </a:lnTo>
                <a:lnTo>
                  <a:pt x="12738384" y="2523099"/>
                </a:lnTo>
                <a:close/>
                <a:moveTo>
                  <a:pt x="5566696" y="2303972"/>
                </a:moveTo>
                <a:lnTo>
                  <a:pt x="5613784" y="2306019"/>
                </a:lnTo>
                <a:lnTo>
                  <a:pt x="5660872" y="2308065"/>
                </a:lnTo>
                <a:lnTo>
                  <a:pt x="5710009" y="2314206"/>
                </a:lnTo>
                <a:lnTo>
                  <a:pt x="5755050" y="2320346"/>
                </a:lnTo>
                <a:lnTo>
                  <a:pt x="5802139" y="2332626"/>
                </a:lnTo>
                <a:lnTo>
                  <a:pt x="5845132" y="2344907"/>
                </a:lnTo>
                <a:lnTo>
                  <a:pt x="5892221" y="2359234"/>
                </a:lnTo>
                <a:lnTo>
                  <a:pt x="5933168" y="2373562"/>
                </a:lnTo>
                <a:lnTo>
                  <a:pt x="5978209" y="2391983"/>
                </a:lnTo>
                <a:lnTo>
                  <a:pt x="6019156" y="2414497"/>
                </a:lnTo>
                <a:lnTo>
                  <a:pt x="6060102" y="2434965"/>
                </a:lnTo>
                <a:lnTo>
                  <a:pt x="6099002" y="2459526"/>
                </a:lnTo>
                <a:lnTo>
                  <a:pt x="6137902" y="2486134"/>
                </a:lnTo>
                <a:lnTo>
                  <a:pt x="6174753" y="2514789"/>
                </a:lnTo>
                <a:lnTo>
                  <a:pt x="6209557" y="2543444"/>
                </a:lnTo>
                <a:lnTo>
                  <a:pt x="6246410" y="2576192"/>
                </a:lnTo>
                <a:lnTo>
                  <a:pt x="6279166" y="2608940"/>
                </a:lnTo>
                <a:lnTo>
                  <a:pt x="6311924" y="2643735"/>
                </a:lnTo>
                <a:lnTo>
                  <a:pt x="6340587" y="2680577"/>
                </a:lnTo>
                <a:lnTo>
                  <a:pt x="6367202" y="2719466"/>
                </a:lnTo>
                <a:lnTo>
                  <a:pt x="6395864" y="2756308"/>
                </a:lnTo>
                <a:lnTo>
                  <a:pt x="6420433" y="2799290"/>
                </a:lnTo>
                <a:lnTo>
                  <a:pt x="6440906" y="2840225"/>
                </a:lnTo>
                <a:lnTo>
                  <a:pt x="6461380" y="2885254"/>
                </a:lnTo>
                <a:lnTo>
                  <a:pt x="6481853" y="2928236"/>
                </a:lnTo>
                <a:lnTo>
                  <a:pt x="6498231" y="2977358"/>
                </a:lnTo>
                <a:lnTo>
                  <a:pt x="6510515" y="3022387"/>
                </a:lnTo>
                <a:lnTo>
                  <a:pt x="6522799" y="3071509"/>
                </a:lnTo>
                <a:lnTo>
                  <a:pt x="6530989" y="3120632"/>
                </a:lnTo>
                <a:lnTo>
                  <a:pt x="6537131" y="3167707"/>
                </a:lnTo>
                <a:lnTo>
                  <a:pt x="6541225" y="3216830"/>
                </a:lnTo>
                <a:lnTo>
                  <a:pt x="6543272" y="3263905"/>
                </a:lnTo>
                <a:lnTo>
                  <a:pt x="6543272" y="3313028"/>
                </a:lnTo>
                <a:lnTo>
                  <a:pt x="6539178" y="3360103"/>
                </a:lnTo>
                <a:lnTo>
                  <a:pt x="6535083" y="3407179"/>
                </a:lnTo>
                <a:lnTo>
                  <a:pt x="6526894" y="3454255"/>
                </a:lnTo>
                <a:lnTo>
                  <a:pt x="6516657" y="3499283"/>
                </a:lnTo>
                <a:lnTo>
                  <a:pt x="6504373" y="3544312"/>
                </a:lnTo>
                <a:lnTo>
                  <a:pt x="6492089" y="3589341"/>
                </a:lnTo>
                <a:lnTo>
                  <a:pt x="6473663" y="3632323"/>
                </a:lnTo>
                <a:lnTo>
                  <a:pt x="6455237" y="3677352"/>
                </a:lnTo>
                <a:lnTo>
                  <a:pt x="6434764" y="3718287"/>
                </a:lnTo>
                <a:lnTo>
                  <a:pt x="6414291" y="3759223"/>
                </a:lnTo>
                <a:lnTo>
                  <a:pt x="6387675" y="3798111"/>
                </a:lnTo>
                <a:lnTo>
                  <a:pt x="6363108" y="3837000"/>
                </a:lnTo>
                <a:lnTo>
                  <a:pt x="6336492" y="3873842"/>
                </a:lnTo>
                <a:lnTo>
                  <a:pt x="6303734" y="3910683"/>
                </a:lnTo>
                <a:lnTo>
                  <a:pt x="6273025" y="3945478"/>
                </a:lnTo>
                <a:lnTo>
                  <a:pt x="6242315" y="3980273"/>
                </a:lnTo>
                <a:lnTo>
                  <a:pt x="6205463" y="4010975"/>
                </a:lnTo>
                <a:lnTo>
                  <a:pt x="6170658" y="4039630"/>
                </a:lnTo>
                <a:lnTo>
                  <a:pt x="6131760" y="4068284"/>
                </a:lnTo>
                <a:lnTo>
                  <a:pt x="6092859" y="4094892"/>
                </a:lnTo>
                <a:lnTo>
                  <a:pt x="6051913" y="4119454"/>
                </a:lnTo>
                <a:lnTo>
                  <a:pt x="6008919" y="4141968"/>
                </a:lnTo>
                <a:lnTo>
                  <a:pt x="5965925" y="4162436"/>
                </a:lnTo>
                <a:lnTo>
                  <a:pt x="5920884" y="4180857"/>
                </a:lnTo>
                <a:lnTo>
                  <a:pt x="5873795" y="4197231"/>
                </a:lnTo>
                <a:lnTo>
                  <a:pt x="5826707" y="4209511"/>
                </a:lnTo>
                <a:lnTo>
                  <a:pt x="0" y="5775287"/>
                </a:lnTo>
                <a:lnTo>
                  <a:pt x="0" y="3767410"/>
                </a:lnTo>
                <a:lnTo>
                  <a:pt x="5325110" y="2338767"/>
                </a:lnTo>
                <a:lnTo>
                  <a:pt x="5374247" y="2326486"/>
                </a:lnTo>
                <a:lnTo>
                  <a:pt x="5421334" y="2316252"/>
                </a:lnTo>
                <a:lnTo>
                  <a:pt x="5470471" y="2310112"/>
                </a:lnTo>
                <a:lnTo>
                  <a:pt x="5517559" y="2306019"/>
                </a:lnTo>
                <a:close/>
                <a:moveTo>
                  <a:pt x="14121255" y="0"/>
                </a:moveTo>
                <a:lnTo>
                  <a:pt x="14168335" y="0"/>
                </a:lnTo>
                <a:lnTo>
                  <a:pt x="14215416" y="0"/>
                </a:lnTo>
                <a:lnTo>
                  <a:pt x="14264543" y="2048"/>
                </a:lnTo>
                <a:lnTo>
                  <a:pt x="14309577" y="8192"/>
                </a:lnTo>
                <a:lnTo>
                  <a:pt x="14356659" y="16384"/>
                </a:lnTo>
                <a:lnTo>
                  <a:pt x="14403739" y="24576"/>
                </a:lnTo>
                <a:lnTo>
                  <a:pt x="14448773" y="36864"/>
                </a:lnTo>
                <a:lnTo>
                  <a:pt x="14493807" y="53247"/>
                </a:lnTo>
                <a:lnTo>
                  <a:pt x="14536793" y="69631"/>
                </a:lnTo>
                <a:lnTo>
                  <a:pt x="14579781" y="86015"/>
                </a:lnTo>
                <a:lnTo>
                  <a:pt x="14620720" y="106495"/>
                </a:lnTo>
                <a:lnTo>
                  <a:pt x="14661660" y="131070"/>
                </a:lnTo>
                <a:lnTo>
                  <a:pt x="14700553" y="153598"/>
                </a:lnTo>
                <a:lnTo>
                  <a:pt x="14739445" y="180222"/>
                </a:lnTo>
                <a:lnTo>
                  <a:pt x="14778339" y="208893"/>
                </a:lnTo>
                <a:lnTo>
                  <a:pt x="14813137" y="237565"/>
                </a:lnTo>
                <a:lnTo>
                  <a:pt x="14847936" y="268284"/>
                </a:lnTo>
                <a:lnTo>
                  <a:pt x="14880688" y="303100"/>
                </a:lnTo>
                <a:lnTo>
                  <a:pt x="14911393" y="335868"/>
                </a:lnTo>
                <a:lnTo>
                  <a:pt x="14942098" y="374779"/>
                </a:lnTo>
                <a:lnTo>
                  <a:pt x="14970755" y="411643"/>
                </a:lnTo>
                <a:lnTo>
                  <a:pt x="14995320" y="452602"/>
                </a:lnTo>
                <a:lnTo>
                  <a:pt x="15021931" y="491514"/>
                </a:lnTo>
                <a:lnTo>
                  <a:pt x="15044447" y="534521"/>
                </a:lnTo>
                <a:lnTo>
                  <a:pt x="15062870" y="577528"/>
                </a:lnTo>
                <a:lnTo>
                  <a:pt x="15081293" y="624632"/>
                </a:lnTo>
                <a:lnTo>
                  <a:pt x="15099716" y="671735"/>
                </a:lnTo>
                <a:lnTo>
                  <a:pt x="15114045" y="716791"/>
                </a:lnTo>
                <a:lnTo>
                  <a:pt x="15124280" y="765942"/>
                </a:lnTo>
                <a:lnTo>
                  <a:pt x="15134515" y="815093"/>
                </a:lnTo>
                <a:lnTo>
                  <a:pt x="15140656" y="864245"/>
                </a:lnTo>
                <a:lnTo>
                  <a:pt x="15144750" y="911348"/>
                </a:lnTo>
                <a:lnTo>
                  <a:pt x="15144750" y="958451"/>
                </a:lnTo>
                <a:lnTo>
                  <a:pt x="15144750" y="1007603"/>
                </a:lnTo>
                <a:lnTo>
                  <a:pt x="15142703" y="1054706"/>
                </a:lnTo>
                <a:lnTo>
                  <a:pt x="15136562" y="1101810"/>
                </a:lnTo>
                <a:lnTo>
                  <a:pt x="15128374" y="1148913"/>
                </a:lnTo>
                <a:lnTo>
                  <a:pt x="15120186" y="1193968"/>
                </a:lnTo>
                <a:lnTo>
                  <a:pt x="15107904" y="1241072"/>
                </a:lnTo>
                <a:lnTo>
                  <a:pt x="15093575" y="1284079"/>
                </a:lnTo>
                <a:lnTo>
                  <a:pt x="15075152" y="1329135"/>
                </a:lnTo>
                <a:lnTo>
                  <a:pt x="15056729" y="1370094"/>
                </a:lnTo>
                <a:lnTo>
                  <a:pt x="15038306" y="1413102"/>
                </a:lnTo>
                <a:lnTo>
                  <a:pt x="15015790" y="1452013"/>
                </a:lnTo>
                <a:lnTo>
                  <a:pt x="14991226" y="1492973"/>
                </a:lnTo>
                <a:lnTo>
                  <a:pt x="14964615" y="1531884"/>
                </a:lnTo>
                <a:lnTo>
                  <a:pt x="14938004" y="1568748"/>
                </a:lnTo>
                <a:lnTo>
                  <a:pt x="14907299" y="1605611"/>
                </a:lnTo>
                <a:lnTo>
                  <a:pt x="14876594" y="1640427"/>
                </a:lnTo>
                <a:lnTo>
                  <a:pt x="14843843" y="1673194"/>
                </a:lnTo>
                <a:lnTo>
                  <a:pt x="14806997" y="1705962"/>
                </a:lnTo>
                <a:lnTo>
                  <a:pt x="14772197" y="1734633"/>
                </a:lnTo>
                <a:lnTo>
                  <a:pt x="14733305" y="1763305"/>
                </a:lnTo>
                <a:lnTo>
                  <a:pt x="14694412" y="1789929"/>
                </a:lnTo>
                <a:lnTo>
                  <a:pt x="14653472" y="1814504"/>
                </a:lnTo>
                <a:lnTo>
                  <a:pt x="14612532" y="1837032"/>
                </a:lnTo>
                <a:lnTo>
                  <a:pt x="14567499" y="1857512"/>
                </a:lnTo>
                <a:lnTo>
                  <a:pt x="14522465" y="1875944"/>
                </a:lnTo>
                <a:lnTo>
                  <a:pt x="14475384" y="1892327"/>
                </a:lnTo>
                <a:lnTo>
                  <a:pt x="14428303" y="1906663"/>
                </a:lnTo>
                <a:lnTo>
                  <a:pt x="7812427" y="3684305"/>
                </a:lnTo>
                <a:lnTo>
                  <a:pt x="7763299" y="3696592"/>
                </a:lnTo>
                <a:lnTo>
                  <a:pt x="7716218" y="3704784"/>
                </a:lnTo>
                <a:lnTo>
                  <a:pt x="7667091" y="3710928"/>
                </a:lnTo>
                <a:lnTo>
                  <a:pt x="7620010" y="3715024"/>
                </a:lnTo>
                <a:lnTo>
                  <a:pt x="7570882" y="3717072"/>
                </a:lnTo>
                <a:lnTo>
                  <a:pt x="7523801" y="3715024"/>
                </a:lnTo>
                <a:lnTo>
                  <a:pt x="7476721" y="3712976"/>
                </a:lnTo>
                <a:lnTo>
                  <a:pt x="7431687" y="3706832"/>
                </a:lnTo>
                <a:lnTo>
                  <a:pt x="7382559" y="3700688"/>
                </a:lnTo>
                <a:lnTo>
                  <a:pt x="7337525" y="3690448"/>
                </a:lnTo>
                <a:lnTo>
                  <a:pt x="7292491" y="3678161"/>
                </a:lnTo>
                <a:lnTo>
                  <a:pt x="7247457" y="3661777"/>
                </a:lnTo>
                <a:lnTo>
                  <a:pt x="7204471" y="3647441"/>
                </a:lnTo>
                <a:lnTo>
                  <a:pt x="7161484" y="3629009"/>
                </a:lnTo>
                <a:lnTo>
                  <a:pt x="7120545" y="3608530"/>
                </a:lnTo>
                <a:lnTo>
                  <a:pt x="7077557" y="3586002"/>
                </a:lnTo>
                <a:lnTo>
                  <a:pt x="7038664" y="3561426"/>
                </a:lnTo>
                <a:lnTo>
                  <a:pt x="7001819" y="3536850"/>
                </a:lnTo>
                <a:lnTo>
                  <a:pt x="6962926" y="3506131"/>
                </a:lnTo>
                <a:lnTo>
                  <a:pt x="6928127" y="3477459"/>
                </a:lnTo>
                <a:lnTo>
                  <a:pt x="6891282" y="3446740"/>
                </a:lnTo>
                <a:lnTo>
                  <a:pt x="6860576" y="3411924"/>
                </a:lnTo>
                <a:lnTo>
                  <a:pt x="6829871" y="3379156"/>
                </a:lnTo>
                <a:lnTo>
                  <a:pt x="6797120" y="3342293"/>
                </a:lnTo>
                <a:lnTo>
                  <a:pt x="6770509" y="3303381"/>
                </a:lnTo>
                <a:lnTo>
                  <a:pt x="6743898" y="3264470"/>
                </a:lnTo>
                <a:lnTo>
                  <a:pt x="6719334" y="3223510"/>
                </a:lnTo>
                <a:lnTo>
                  <a:pt x="6696817" y="3180503"/>
                </a:lnTo>
                <a:lnTo>
                  <a:pt x="6676347" y="3137496"/>
                </a:lnTo>
                <a:lnTo>
                  <a:pt x="6657924" y="3092440"/>
                </a:lnTo>
                <a:lnTo>
                  <a:pt x="6641548" y="3047385"/>
                </a:lnTo>
                <a:lnTo>
                  <a:pt x="6627220" y="2998233"/>
                </a:lnTo>
                <a:lnTo>
                  <a:pt x="6614937" y="2949082"/>
                </a:lnTo>
                <a:lnTo>
                  <a:pt x="6606749" y="2901979"/>
                </a:lnTo>
                <a:lnTo>
                  <a:pt x="6600608" y="2852827"/>
                </a:lnTo>
                <a:lnTo>
                  <a:pt x="6596514" y="2805724"/>
                </a:lnTo>
                <a:lnTo>
                  <a:pt x="6594467" y="2756573"/>
                </a:lnTo>
                <a:lnTo>
                  <a:pt x="6596514" y="2707421"/>
                </a:lnTo>
                <a:lnTo>
                  <a:pt x="6598562" y="2662366"/>
                </a:lnTo>
                <a:lnTo>
                  <a:pt x="6604702" y="2613214"/>
                </a:lnTo>
                <a:lnTo>
                  <a:pt x="6610843" y="2568159"/>
                </a:lnTo>
                <a:lnTo>
                  <a:pt x="6621078" y="2521056"/>
                </a:lnTo>
                <a:lnTo>
                  <a:pt x="6633361" y="2476000"/>
                </a:lnTo>
                <a:lnTo>
                  <a:pt x="6647690" y="2432992"/>
                </a:lnTo>
                <a:lnTo>
                  <a:pt x="6664065" y="2387937"/>
                </a:lnTo>
                <a:lnTo>
                  <a:pt x="6682488" y="2344930"/>
                </a:lnTo>
                <a:lnTo>
                  <a:pt x="6702958" y="2301922"/>
                </a:lnTo>
                <a:lnTo>
                  <a:pt x="6723428" y="2263011"/>
                </a:lnTo>
                <a:lnTo>
                  <a:pt x="6750039" y="2222051"/>
                </a:lnTo>
                <a:lnTo>
                  <a:pt x="6774602" y="2185188"/>
                </a:lnTo>
                <a:lnTo>
                  <a:pt x="6803260" y="2146276"/>
                </a:lnTo>
                <a:lnTo>
                  <a:pt x="6833965" y="2111461"/>
                </a:lnTo>
                <a:lnTo>
                  <a:pt x="6864670" y="2074597"/>
                </a:lnTo>
                <a:lnTo>
                  <a:pt x="6897422" y="2043877"/>
                </a:lnTo>
                <a:lnTo>
                  <a:pt x="6932221" y="2009062"/>
                </a:lnTo>
                <a:lnTo>
                  <a:pt x="6969067" y="1980390"/>
                </a:lnTo>
                <a:lnTo>
                  <a:pt x="7007959" y="1953767"/>
                </a:lnTo>
                <a:lnTo>
                  <a:pt x="7044806" y="1925095"/>
                </a:lnTo>
                <a:lnTo>
                  <a:pt x="7087792" y="1902567"/>
                </a:lnTo>
                <a:lnTo>
                  <a:pt x="7128732" y="1880040"/>
                </a:lnTo>
                <a:lnTo>
                  <a:pt x="7173766" y="1859560"/>
                </a:lnTo>
                <a:lnTo>
                  <a:pt x="7216753" y="1839080"/>
                </a:lnTo>
                <a:lnTo>
                  <a:pt x="7263834" y="1822696"/>
                </a:lnTo>
                <a:lnTo>
                  <a:pt x="7310914" y="1810408"/>
                </a:lnTo>
                <a:lnTo>
                  <a:pt x="13928837" y="30719"/>
                </a:lnTo>
                <a:lnTo>
                  <a:pt x="13977965" y="20480"/>
                </a:lnTo>
                <a:lnTo>
                  <a:pt x="14025045" y="10240"/>
                </a:lnTo>
                <a:lnTo>
                  <a:pt x="14074173" y="4096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10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repeatCount="indefinite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 18 (24/09/1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 bwMode="auto">
          <a:xfrm>
            <a:off x="1930400" y="0"/>
            <a:ext cx="10261601" cy="4592383"/>
          </a:xfrm>
          <a:custGeom>
            <a:avLst/>
            <a:gdLst>
              <a:gd name="connsiteX0" fmla="*/ 7647787 w 15392401"/>
              <a:gd name="connsiteY0" fmla="*/ 3111786 h 6889639"/>
              <a:gd name="connsiteX1" fmla="*/ 7697717 w 15392401"/>
              <a:gd name="connsiteY1" fmla="*/ 3111786 h 6889639"/>
              <a:gd name="connsiteX2" fmla="*/ 7745568 w 15392401"/>
              <a:gd name="connsiteY2" fmla="*/ 3111786 h 6889639"/>
              <a:gd name="connsiteX3" fmla="*/ 7795499 w 15392401"/>
              <a:gd name="connsiteY3" fmla="*/ 3115949 h 6889639"/>
              <a:gd name="connsiteX4" fmla="*/ 7843350 w 15392401"/>
              <a:gd name="connsiteY4" fmla="*/ 3120112 h 6889639"/>
              <a:gd name="connsiteX5" fmla="*/ 7889121 w 15392401"/>
              <a:gd name="connsiteY5" fmla="*/ 3128438 h 6889639"/>
              <a:gd name="connsiteX6" fmla="*/ 7936971 w 15392401"/>
              <a:gd name="connsiteY6" fmla="*/ 3138845 h 6889639"/>
              <a:gd name="connsiteX7" fmla="*/ 7982741 w 15392401"/>
              <a:gd name="connsiteY7" fmla="*/ 3149252 h 6889639"/>
              <a:gd name="connsiteX8" fmla="*/ 8028511 w 15392401"/>
              <a:gd name="connsiteY8" fmla="*/ 3163823 h 6889639"/>
              <a:gd name="connsiteX9" fmla="*/ 8072201 w 15392401"/>
              <a:gd name="connsiteY9" fmla="*/ 3182556 h 6889639"/>
              <a:gd name="connsiteX10" fmla="*/ 8115891 w 15392401"/>
              <a:gd name="connsiteY10" fmla="*/ 3201289 h 6889639"/>
              <a:gd name="connsiteX11" fmla="*/ 8157500 w 15392401"/>
              <a:gd name="connsiteY11" fmla="*/ 3220022 h 6889639"/>
              <a:gd name="connsiteX12" fmla="*/ 8199109 w 15392401"/>
              <a:gd name="connsiteY12" fmla="*/ 3242918 h 6889639"/>
              <a:gd name="connsiteX13" fmla="*/ 8238639 w 15392401"/>
              <a:gd name="connsiteY13" fmla="*/ 3267896 h 6889639"/>
              <a:gd name="connsiteX14" fmla="*/ 8280247 w 15392401"/>
              <a:gd name="connsiteY14" fmla="*/ 3294955 h 6889639"/>
              <a:gd name="connsiteX15" fmla="*/ 8315615 w 15392401"/>
              <a:gd name="connsiteY15" fmla="*/ 3322014 h 6889639"/>
              <a:gd name="connsiteX16" fmla="*/ 8353064 w 15392401"/>
              <a:gd name="connsiteY16" fmla="*/ 3353236 h 6889639"/>
              <a:gd name="connsiteX17" fmla="*/ 8388431 w 15392401"/>
              <a:gd name="connsiteY17" fmla="*/ 3384458 h 6889639"/>
              <a:gd name="connsiteX18" fmla="*/ 8421719 w 15392401"/>
              <a:gd name="connsiteY18" fmla="*/ 3419842 h 6889639"/>
              <a:gd name="connsiteX19" fmla="*/ 8455007 w 15392401"/>
              <a:gd name="connsiteY19" fmla="*/ 3455227 h 6889639"/>
              <a:gd name="connsiteX20" fmla="*/ 8484133 w 15392401"/>
              <a:gd name="connsiteY20" fmla="*/ 3490612 h 6889639"/>
              <a:gd name="connsiteX21" fmla="*/ 8513260 w 15392401"/>
              <a:gd name="connsiteY21" fmla="*/ 3530160 h 6889639"/>
              <a:gd name="connsiteX22" fmla="*/ 8540306 w 15392401"/>
              <a:gd name="connsiteY22" fmla="*/ 3569708 h 6889639"/>
              <a:gd name="connsiteX23" fmla="*/ 8565271 w 15392401"/>
              <a:gd name="connsiteY23" fmla="*/ 3611337 h 6889639"/>
              <a:gd name="connsiteX24" fmla="*/ 8588156 w 15392401"/>
              <a:gd name="connsiteY24" fmla="*/ 3655048 h 6889639"/>
              <a:gd name="connsiteX25" fmla="*/ 8606880 w 15392401"/>
              <a:gd name="connsiteY25" fmla="*/ 3698758 h 6889639"/>
              <a:gd name="connsiteX26" fmla="*/ 8627685 w 15392401"/>
              <a:gd name="connsiteY26" fmla="*/ 3746632 h 6889639"/>
              <a:gd name="connsiteX27" fmla="*/ 8644329 w 15392401"/>
              <a:gd name="connsiteY27" fmla="*/ 3792424 h 6889639"/>
              <a:gd name="connsiteX28" fmla="*/ 8658892 w 15392401"/>
              <a:gd name="connsiteY28" fmla="*/ 3842379 h 6889639"/>
              <a:gd name="connsiteX29" fmla="*/ 8669294 w 15392401"/>
              <a:gd name="connsiteY29" fmla="*/ 3890253 h 6889639"/>
              <a:gd name="connsiteX30" fmla="*/ 8679697 w 15392401"/>
              <a:gd name="connsiteY30" fmla="*/ 3940208 h 6889639"/>
              <a:gd name="connsiteX31" fmla="*/ 8685938 w 15392401"/>
              <a:gd name="connsiteY31" fmla="*/ 3990163 h 6889639"/>
              <a:gd name="connsiteX32" fmla="*/ 8690099 w 15392401"/>
              <a:gd name="connsiteY32" fmla="*/ 4038037 h 6889639"/>
              <a:gd name="connsiteX33" fmla="*/ 8690099 w 15392401"/>
              <a:gd name="connsiteY33" fmla="*/ 4087992 h 6889639"/>
              <a:gd name="connsiteX34" fmla="*/ 8690099 w 15392401"/>
              <a:gd name="connsiteY34" fmla="*/ 4133784 h 6889639"/>
              <a:gd name="connsiteX35" fmla="*/ 8685938 w 15392401"/>
              <a:gd name="connsiteY35" fmla="*/ 4183739 h 6889639"/>
              <a:gd name="connsiteX36" fmla="*/ 8681777 w 15392401"/>
              <a:gd name="connsiteY36" fmla="*/ 4231613 h 6889639"/>
              <a:gd name="connsiteX37" fmla="*/ 8673455 w 15392401"/>
              <a:gd name="connsiteY37" fmla="*/ 4277405 h 6889639"/>
              <a:gd name="connsiteX38" fmla="*/ 8663053 w 15392401"/>
              <a:gd name="connsiteY38" fmla="*/ 4325278 h 6889639"/>
              <a:gd name="connsiteX39" fmla="*/ 8652651 w 15392401"/>
              <a:gd name="connsiteY39" fmla="*/ 4371071 h 6889639"/>
              <a:gd name="connsiteX40" fmla="*/ 8638087 w 15392401"/>
              <a:gd name="connsiteY40" fmla="*/ 4416863 h 6889639"/>
              <a:gd name="connsiteX41" fmla="*/ 8619363 w 15392401"/>
              <a:gd name="connsiteY41" fmla="*/ 4462655 h 6889639"/>
              <a:gd name="connsiteX42" fmla="*/ 8600639 w 15392401"/>
              <a:gd name="connsiteY42" fmla="*/ 4504284 h 6889639"/>
              <a:gd name="connsiteX43" fmla="*/ 8581915 w 15392401"/>
              <a:gd name="connsiteY43" fmla="*/ 4547995 h 6889639"/>
              <a:gd name="connsiteX44" fmla="*/ 8559030 w 15392401"/>
              <a:gd name="connsiteY44" fmla="*/ 4589624 h 6889639"/>
              <a:gd name="connsiteX45" fmla="*/ 8536145 w 15392401"/>
              <a:gd name="connsiteY45" fmla="*/ 4631253 h 6889639"/>
              <a:gd name="connsiteX46" fmla="*/ 8507018 w 15392401"/>
              <a:gd name="connsiteY46" fmla="*/ 4668720 h 6889639"/>
              <a:gd name="connsiteX47" fmla="*/ 8479972 w 15392401"/>
              <a:gd name="connsiteY47" fmla="*/ 4708267 h 6889639"/>
              <a:gd name="connsiteX48" fmla="*/ 8450846 w 15392401"/>
              <a:gd name="connsiteY48" fmla="*/ 4743652 h 6889639"/>
              <a:gd name="connsiteX49" fmla="*/ 8417558 w 15392401"/>
              <a:gd name="connsiteY49" fmla="*/ 4776956 h 6889639"/>
              <a:gd name="connsiteX50" fmla="*/ 8384271 w 15392401"/>
              <a:gd name="connsiteY50" fmla="*/ 4812340 h 6889639"/>
              <a:gd name="connsiteX51" fmla="*/ 8346823 w 15392401"/>
              <a:gd name="connsiteY51" fmla="*/ 4843562 h 6889639"/>
              <a:gd name="connsiteX52" fmla="*/ 8311455 w 15392401"/>
              <a:gd name="connsiteY52" fmla="*/ 4874784 h 6889639"/>
              <a:gd name="connsiteX53" fmla="*/ 8274006 w 15392401"/>
              <a:gd name="connsiteY53" fmla="*/ 4903925 h 6889639"/>
              <a:gd name="connsiteX54" fmla="*/ 8232397 w 15392401"/>
              <a:gd name="connsiteY54" fmla="*/ 4928902 h 6889639"/>
              <a:gd name="connsiteX55" fmla="*/ 8192868 w 15392401"/>
              <a:gd name="connsiteY55" fmla="*/ 4955961 h 6889639"/>
              <a:gd name="connsiteX56" fmla="*/ 8147098 w 15392401"/>
              <a:gd name="connsiteY56" fmla="*/ 4978857 h 6889639"/>
              <a:gd name="connsiteX57" fmla="*/ 8105489 w 15392401"/>
              <a:gd name="connsiteY57" fmla="*/ 4999672 h 6889639"/>
              <a:gd name="connsiteX58" fmla="*/ 8057638 w 15392401"/>
              <a:gd name="connsiteY58" fmla="*/ 5016324 h 6889639"/>
              <a:gd name="connsiteX59" fmla="*/ 8011867 w 15392401"/>
              <a:gd name="connsiteY59" fmla="*/ 5035057 h 6889639"/>
              <a:gd name="connsiteX60" fmla="*/ 7961937 w 15392401"/>
              <a:gd name="connsiteY60" fmla="*/ 5049627 h 6889639"/>
              <a:gd name="connsiteX61" fmla="*/ 1237877 w 15392401"/>
              <a:gd name="connsiteY61" fmla="*/ 6854254 h 6889639"/>
              <a:gd name="connsiteX62" fmla="*/ 1187945 w 15392401"/>
              <a:gd name="connsiteY62" fmla="*/ 6868825 h 6889639"/>
              <a:gd name="connsiteX63" fmla="*/ 1140095 w 15392401"/>
              <a:gd name="connsiteY63" fmla="*/ 6877150 h 6889639"/>
              <a:gd name="connsiteX64" fmla="*/ 1090164 w 15392401"/>
              <a:gd name="connsiteY64" fmla="*/ 6883395 h 6889639"/>
              <a:gd name="connsiteX65" fmla="*/ 1042313 w 15392401"/>
              <a:gd name="connsiteY65" fmla="*/ 6887558 h 6889639"/>
              <a:gd name="connsiteX66" fmla="*/ 992382 w 15392401"/>
              <a:gd name="connsiteY66" fmla="*/ 6889639 h 6889639"/>
              <a:gd name="connsiteX67" fmla="*/ 944531 w 15392401"/>
              <a:gd name="connsiteY67" fmla="*/ 6889639 h 6889639"/>
              <a:gd name="connsiteX68" fmla="*/ 896680 w 15392401"/>
              <a:gd name="connsiteY68" fmla="*/ 6885476 h 6889639"/>
              <a:gd name="connsiteX69" fmla="*/ 848830 w 15392401"/>
              <a:gd name="connsiteY69" fmla="*/ 6881313 h 6889639"/>
              <a:gd name="connsiteX70" fmla="*/ 800979 w 15392401"/>
              <a:gd name="connsiteY70" fmla="*/ 6872987 h 6889639"/>
              <a:gd name="connsiteX71" fmla="*/ 755209 w 15392401"/>
              <a:gd name="connsiteY71" fmla="*/ 6860499 h 6889639"/>
              <a:gd name="connsiteX72" fmla="*/ 709439 w 15392401"/>
              <a:gd name="connsiteY72" fmla="*/ 6848010 h 6889639"/>
              <a:gd name="connsiteX73" fmla="*/ 663668 w 15392401"/>
              <a:gd name="connsiteY73" fmla="*/ 6835521 h 6889639"/>
              <a:gd name="connsiteX74" fmla="*/ 619979 w 15392401"/>
              <a:gd name="connsiteY74" fmla="*/ 6818869 h 6889639"/>
              <a:gd name="connsiteX75" fmla="*/ 576289 w 15392401"/>
              <a:gd name="connsiteY75" fmla="*/ 6800136 h 6889639"/>
              <a:gd name="connsiteX76" fmla="*/ 534679 w 15392401"/>
              <a:gd name="connsiteY76" fmla="*/ 6777240 h 6889639"/>
              <a:gd name="connsiteX77" fmla="*/ 493070 w 15392401"/>
              <a:gd name="connsiteY77" fmla="*/ 6756426 h 6889639"/>
              <a:gd name="connsiteX78" fmla="*/ 451461 w 15392401"/>
              <a:gd name="connsiteY78" fmla="*/ 6731448 h 6889639"/>
              <a:gd name="connsiteX79" fmla="*/ 414013 w 15392401"/>
              <a:gd name="connsiteY79" fmla="*/ 6706470 h 6889639"/>
              <a:gd name="connsiteX80" fmla="*/ 374484 w 15392401"/>
              <a:gd name="connsiteY80" fmla="*/ 6677330 h 6889639"/>
              <a:gd name="connsiteX81" fmla="*/ 339116 w 15392401"/>
              <a:gd name="connsiteY81" fmla="*/ 6646108 h 6889639"/>
              <a:gd name="connsiteX82" fmla="*/ 301668 w 15392401"/>
              <a:gd name="connsiteY82" fmla="*/ 6612805 h 6889639"/>
              <a:gd name="connsiteX83" fmla="*/ 270461 w 15392401"/>
              <a:gd name="connsiteY83" fmla="*/ 6581583 h 6889639"/>
              <a:gd name="connsiteX84" fmla="*/ 239254 w 15392401"/>
              <a:gd name="connsiteY84" fmla="*/ 6546198 h 6889639"/>
              <a:gd name="connsiteX85" fmla="*/ 205966 w 15392401"/>
              <a:gd name="connsiteY85" fmla="*/ 6508732 h 6889639"/>
              <a:gd name="connsiteX86" fmla="*/ 178920 w 15392401"/>
              <a:gd name="connsiteY86" fmla="*/ 6471265 h 6889639"/>
              <a:gd name="connsiteX87" fmla="*/ 151874 w 15392401"/>
              <a:gd name="connsiteY87" fmla="*/ 6429636 h 6889639"/>
              <a:gd name="connsiteX88" fmla="*/ 126909 w 15392401"/>
              <a:gd name="connsiteY88" fmla="*/ 6388007 h 6889639"/>
              <a:gd name="connsiteX89" fmla="*/ 104024 w 15392401"/>
              <a:gd name="connsiteY89" fmla="*/ 6344296 h 6889639"/>
              <a:gd name="connsiteX90" fmla="*/ 83219 w 15392401"/>
              <a:gd name="connsiteY90" fmla="*/ 6298504 h 6889639"/>
              <a:gd name="connsiteX91" fmla="*/ 64495 w 15392401"/>
              <a:gd name="connsiteY91" fmla="*/ 6254793 h 6889639"/>
              <a:gd name="connsiteX92" fmla="*/ 47851 w 15392401"/>
              <a:gd name="connsiteY92" fmla="*/ 6206920 h 6889639"/>
              <a:gd name="connsiteX93" fmla="*/ 33288 w 15392401"/>
              <a:gd name="connsiteY93" fmla="*/ 6159046 h 6889639"/>
              <a:gd name="connsiteX94" fmla="*/ 20805 w 15392401"/>
              <a:gd name="connsiteY94" fmla="*/ 6109091 h 6889639"/>
              <a:gd name="connsiteX95" fmla="*/ 12483 w 15392401"/>
              <a:gd name="connsiteY95" fmla="*/ 6059136 h 6889639"/>
              <a:gd name="connsiteX96" fmla="*/ 6242 w 15392401"/>
              <a:gd name="connsiteY96" fmla="*/ 6011262 h 6889639"/>
              <a:gd name="connsiteX97" fmla="*/ 2081 w 15392401"/>
              <a:gd name="connsiteY97" fmla="*/ 5961307 h 6889639"/>
              <a:gd name="connsiteX98" fmla="*/ 0 w 15392401"/>
              <a:gd name="connsiteY98" fmla="*/ 5913434 h 6889639"/>
              <a:gd name="connsiteX99" fmla="*/ 2081 w 15392401"/>
              <a:gd name="connsiteY99" fmla="*/ 5863479 h 6889639"/>
              <a:gd name="connsiteX100" fmla="*/ 4161 w 15392401"/>
              <a:gd name="connsiteY100" fmla="*/ 5815605 h 6889639"/>
              <a:gd name="connsiteX101" fmla="*/ 10402 w 15392401"/>
              <a:gd name="connsiteY101" fmla="*/ 5769813 h 6889639"/>
              <a:gd name="connsiteX102" fmla="*/ 16644 w 15392401"/>
              <a:gd name="connsiteY102" fmla="*/ 5719858 h 6889639"/>
              <a:gd name="connsiteX103" fmla="*/ 27046 w 15392401"/>
              <a:gd name="connsiteY103" fmla="*/ 5676147 h 6889639"/>
              <a:gd name="connsiteX104" fmla="*/ 39529 w 15392401"/>
              <a:gd name="connsiteY104" fmla="*/ 5628273 h 6889639"/>
              <a:gd name="connsiteX105" fmla="*/ 56173 w 15392401"/>
              <a:gd name="connsiteY105" fmla="*/ 5584563 h 6889639"/>
              <a:gd name="connsiteX106" fmla="*/ 70736 w 15392401"/>
              <a:gd name="connsiteY106" fmla="*/ 5538770 h 6889639"/>
              <a:gd name="connsiteX107" fmla="*/ 89460 w 15392401"/>
              <a:gd name="connsiteY107" fmla="*/ 5495060 h 6889639"/>
              <a:gd name="connsiteX108" fmla="*/ 110265 w 15392401"/>
              <a:gd name="connsiteY108" fmla="*/ 5453431 h 6889639"/>
              <a:gd name="connsiteX109" fmla="*/ 131070 w 15392401"/>
              <a:gd name="connsiteY109" fmla="*/ 5409720 h 6889639"/>
              <a:gd name="connsiteX110" fmla="*/ 158115 w 15392401"/>
              <a:gd name="connsiteY110" fmla="*/ 5370172 h 6889639"/>
              <a:gd name="connsiteX111" fmla="*/ 183081 w 15392401"/>
              <a:gd name="connsiteY111" fmla="*/ 5330624 h 6889639"/>
              <a:gd name="connsiteX112" fmla="*/ 212208 w 15392401"/>
              <a:gd name="connsiteY112" fmla="*/ 5293158 h 6889639"/>
              <a:gd name="connsiteX113" fmla="*/ 243415 w 15392401"/>
              <a:gd name="connsiteY113" fmla="*/ 5255692 h 6889639"/>
              <a:gd name="connsiteX114" fmla="*/ 274621 w 15392401"/>
              <a:gd name="connsiteY114" fmla="*/ 5220307 h 6889639"/>
              <a:gd name="connsiteX115" fmla="*/ 307909 w 15392401"/>
              <a:gd name="connsiteY115" fmla="*/ 5189085 h 6889639"/>
              <a:gd name="connsiteX116" fmla="*/ 343277 w 15392401"/>
              <a:gd name="connsiteY116" fmla="*/ 5155782 h 6889639"/>
              <a:gd name="connsiteX117" fmla="*/ 378645 w 15392401"/>
              <a:gd name="connsiteY117" fmla="*/ 5124560 h 6889639"/>
              <a:gd name="connsiteX118" fmla="*/ 420254 w 15392401"/>
              <a:gd name="connsiteY118" fmla="*/ 5095419 h 6889639"/>
              <a:gd name="connsiteX119" fmla="*/ 457702 w 15392401"/>
              <a:gd name="connsiteY119" fmla="*/ 5068360 h 6889639"/>
              <a:gd name="connsiteX120" fmla="*/ 501392 w 15392401"/>
              <a:gd name="connsiteY120" fmla="*/ 5045464 h 6889639"/>
              <a:gd name="connsiteX121" fmla="*/ 543002 w 15392401"/>
              <a:gd name="connsiteY121" fmla="*/ 5022568 h 6889639"/>
              <a:gd name="connsiteX122" fmla="*/ 588772 w 15392401"/>
              <a:gd name="connsiteY122" fmla="*/ 4999672 h 6889639"/>
              <a:gd name="connsiteX123" fmla="*/ 632461 w 15392401"/>
              <a:gd name="connsiteY123" fmla="*/ 4980939 h 6889639"/>
              <a:gd name="connsiteX124" fmla="*/ 680312 w 15392401"/>
              <a:gd name="connsiteY124" fmla="*/ 4966369 h 6889639"/>
              <a:gd name="connsiteX125" fmla="*/ 728163 w 15392401"/>
              <a:gd name="connsiteY125" fmla="*/ 4951798 h 6889639"/>
              <a:gd name="connsiteX126" fmla="*/ 7454303 w 15392401"/>
              <a:gd name="connsiteY126" fmla="*/ 3143008 h 6889639"/>
              <a:gd name="connsiteX127" fmla="*/ 7504235 w 15392401"/>
              <a:gd name="connsiteY127" fmla="*/ 3132601 h 6889639"/>
              <a:gd name="connsiteX128" fmla="*/ 7552085 w 15392401"/>
              <a:gd name="connsiteY128" fmla="*/ 3122193 h 6889639"/>
              <a:gd name="connsiteX129" fmla="*/ 7602016 w 15392401"/>
              <a:gd name="connsiteY129" fmla="*/ 3115949 h 6889639"/>
              <a:gd name="connsiteX130" fmla="*/ 15392401 w 15392401"/>
              <a:gd name="connsiteY130" fmla="*/ 1019916 h 6889639"/>
              <a:gd name="connsiteX131" fmla="*/ 15392401 w 15392401"/>
              <a:gd name="connsiteY131" fmla="*/ 3059749 h 6889639"/>
              <a:gd name="connsiteX132" fmla="*/ 9979827 w 15392401"/>
              <a:gd name="connsiteY132" fmla="*/ 4514691 h 6889639"/>
              <a:gd name="connsiteX133" fmla="*/ 9929903 w 15392401"/>
              <a:gd name="connsiteY133" fmla="*/ 4525098 h 6889639"/>
              <a:gd name="connsiteX134" fmla="*/ 9882059 w 15392401"/>
              <a:gd name="connsiteY134" fmla="*/ 4535505 h 6889639"/>
              <a:gd name="connsiteX135" fmla="*/ 9832135 w 15392401"/>
              <a:gd name="connsiteY135" fmla="*/ 4541750 h 6889639"/>
              <a:gd name="connsiteX136" fmla="*/ 9784292 w 15392401"/>
              <a:gd name="connsiteY136" fmla="*/ 4547994 h 6889639"/>
              <a:gd name="connsiteX137" fmla="*/ 9734368 w 15392401"/>
              <a:gd name="connsiteY137" fmla="*/ 4547994 h 6889639"/>
              <a:gd name="connsiteX138" fmla="*/ 9688604 w 15392401"/>
              <a:gd name="connsiteY138" fmla="*/ 4547994 h 6889639"/>
              <a:gd name="connsiteX139" fmla="*/ 9638681 w 15392401"/>
              <a:gd name="connsiteY139" fmla="*/ 4541750 h 6889639"/>
              <a:gd name="connsiteX140" fmla="*/ 9592917 w 15392401"/>
              <a:gd name="connsiteY140" fmla="*/ 4537587 h 6889639"/>
              <a:gd name="connsiteX141" fmla="*/ 9545073 w 15392401"/>
              <a:gd name="connsiteY141" fmla="*/ 4529261 h 6889639"/>
              <a:gd name="connsiteX142" fmla="*/ 9497230 w 15392401"/>
              <a:gd name="connsiteY142" fmla="*/ 4518854 h 6889639"/>
              <a:gd name="connsiteX143" fmla="*/ 9451466 w 15392401"/>
              <a:gd name="connsiteY143" fmla="*/ 4508446 h 6889639"/>
              <a:gd name="connsiteX144" fmla="*/ 9405703 w 15392401"/>
              <a:gd name="connsiteY144" fmla="*/ 4493876 h 6889639"/>
              <a:gd name="connsiteX145" fmla="*/ 9362019 w 15392401"/>
              <a:gd name="connsiteY145" fmla="*/ 4477224 h 6889639"/>
              <a:gd name="connsiteX146" fmla="*/ 9318336 w 15392401"/>
              <a:gd name="connsiteY146" fmla="*/ 4456410 h 6889639"/>
              <a:gd name="connsiteX147" fmla="*/ 9276733 w 15392401"/>
              <a:gd name="connsiteY147" fmla="*/ 4437677 h 6889639"/>
              <a:gd name="connsiteX148" fmla="*/ 9233050 w 15392401"/>
              <a:gd name="connsiteY148" fmla="*/ 4414781 h 6889639"/>
              <a:gd name="connsiteX149" fmla="*/ 9193527 w 15392401"/>
              <a:gd name="connsiteY149" fmla="*/ 4391884 h 6889639"/>
              <a:gd name="connsiteX150" fmla="*/ 9156084 w 15392401"/>
              <a:gd name="connsiteY150" fmla="*/ 4362744 h 6889639"/>
              <a:gd name="connsiteX151" fmla="*/ 9116561 w 15392401"/>
              <a:gd name="connsiteY151" fmla="*/ 4335685 h 6889639"/>
              <a:gd name="connsiteX152" fmla="*/ 9081198 w 15392401"/>
              <a:gd name="connsiteY152" fmla="*/ 4306545 h 6889639"/>
              <a:gd name="connsiteX153" fmla="*/ 9045835 w 15392401"/>
              <a:gd name="connsiteY153" fmla="*/ 4273241 h 6889639"/>
              <a:gd name="connsiteX154" fmla="*/ 9012553 w 15392401"/>
              <a:gd name="connsiteY154" fmla="*/ 4239938 h 6889639"/>
              <a:gd name="connsiteX155" fmla="*/ 8981350 w 15392401"/>
              <a:gd name="connsiteY155" fmla="*/ 4202471 h 6889639"/>
              <a:gd name="connsiteX156" fmla="*/ 8950148 w 15392401"/>
              <a:gd name="connsiteY156" fmla="*/ 4167087 h 6889639"/>
              <a:gd name="connsiteX157" fmla="*/ 8921026 w 15392401"/>
              <a:gd name="connsiteY157" fmla="*/ 4127539 h 6889639"/>
              <a:gd name="connsiteX158" fmla="*/ 8896064 w 15392401"/>
              <a:gd name="connsiteY158" fmla="*/ 4087991 h 6889639"/>
              <a:gd name="connsiteX159" fmla="*/ 8869022 w 15392401"/>
              <a:gd name="connsiteY159" fmla="*/ 4046362 h 6889639"/>
              <a:gd name="connsiteX160" fmla="*/ 8846140 w 15392401"/>
              <a:gd name="connsiteY160" fmla="*/ 4002651 h 6889639"/>
              <a:gd name="connsiteX161" fmla="*/ 8825338 w 15392401"/>
              <a:gd name="connsiteY161" fmla="*/ 3958940 h 6889639"/>
              <a:gd name="connsiteX162" fmla="*/ 8808697 w 15392401"/>
              <a:gd name="connsiteY162" fmla="*/ 3913148 h 6889639"/>
              <a:gd name="connsiteX163" fmla="*/ 8789976 w 15392401"/>
              <a:gd name="connsiteY163" fmla="*/ 3865275 h 6889639"/>
              <a:gd name="connsiteX164" fmla="*/ 8775415 w 15392401"/>
              <a:gd name="connsiteY164" fmla="*/ 3815320 h 6889639"/>
              <a:gd name="connsiteX165" fmla="*/ 8765014 w 15392401"/>
              <a:gd name="connsiteY165" fmla="*/ 3767446 h 6889639"/>
              <a:gd name="connsiteX166" fmla="*/ 8754613 w 15392401"/>
              <a:gd name="connsiteY166" fmla="*/ 3717491 h 6889639"/>
              <a:gd name="connsiteX167" fmla="*/ 8748372 w 15392401"/>
              <a:gd name="connsiteY167" fmla="*/ 3669617 h 6889639"/>
              <a:gd name="connsiteX168" fmla="*/ 8744212 w 15392401"/>
              <a:gd name="connsiteY168" fmla="*/ 3619662 h 6889639"/>
              <a:gd name="connsiteX169" fmla="*/ 8742132 w 15392401"/>
              <a:gd name="connsiteY169" fmla="*/ 3571788 h 6889639"/>
              <a:gd name="connsiteX170" fmla="*/ 8744212 w 15392401"/>
              <a:gd name="connsiteY170" fmla="*/ 3523915 h 6889639"/>
              <a:gd name="connsiteX171" fmla="*/ 8746292 w 15392401"/>
              <a:gd name="connsiteY171" fmla="*/ 3473960 h 6889639"/>
              <a:gd name="connsiteX172" fmla="*/ 8752533 w 15392401"/>
              <a:gd name="connsiteY172" fmla="*/ 3428168 h 6889639"/>
              <a:gd name="connsiteX173" fmla="*/ 8760853 w 15392401"/>
              <a:gd name="connsiteY173" fmla="*/ 3380294 h 6889639"/>
              <a:gd name="connsiteX174" fmla="*/ 8769174 w 15392401"/>
              <a:gd name="connsiteY174" fmla="*/ 3332420 h 6889639"/>
              <a:gd name="connsiteX175" fmla="*/ 8781655 w 15392401"/>
              <a:gd name="connsiteY175" fmla="*/ 3286628 h 6889639"/>
              <a:gd name="connsiteX176" fmla="*/ 8796216 w 15392401"/>
              <a:gd name="connsiteY176" fmla="*/ 3240836 h 6889639"/>
              <a:gd name="connsiteX177" fmla="*/ 8814938 w 15392401"/>
              <a:gd name="connsiteY177" fmla="*/ 3197126 h 6889639"/>
              <a:gd name="connsiteX178" fmla="*/ 8831579 w 15392401"/>
              <a:gd name="connsiteY178" fmla="*/ 3153415 h 6889639"/>
              <a:gd name="connsiteX179" fmla="*/ 8852380 w 15392401"/>
              <a:gd name="connsiteY179" fmla="*/ 3111785 h 6889639"/>
              <a:gd name="connsiteX180" fmla="*/ 8875262 w 15392401"/>
              <a:gd name="connsiteY180" fmla="*/ 3068075 h 6889639"/>
              <a:gd name="connsiteX181" fmla="*/ 8900224 w 15392401"/>
              <a:gd name="connsiteY181" fmla="*/ 3030609 h 6889639"/>
              <a:gd name="connsiteX182" fmla="*/ 8927266 w 15392401"/>
              <a:gd name="connsiteY182" fmla="*/ 2988979 h 6889639"/>
              <a:gd name="connsiteX183" fmla="*/ 8954308 w 15392401"/>
              <a:gd name="connsiteY183" fmla="*/ 2951513 h 6889639"/>
              <a:gd name="connsiteX184" fmla="*/ 8985511 w 15392401"/>
              <a:gd name="connsiteY184" fmla="*/ 2914047 h 6889639"/>
              <a:gd name="connsiteX185" fmla="*/ 9016713 w 15392401"/>
              <a:gd name="connsiteY185" fmla="*/ 2880743 h 6889639"/>
              <a:gd name="connsiteX186" fmla="*/ 9049996 w 15392401"/>
              <a:gd name="connsiteY186" fmla="*/ 2845358 h 6889639"/>
              <a:gd name="connsiteX187" fmla="*/ 9085358 w 15392401"/>
              <a:gd name="connsiteY187" fmla="*/ 2814137 h 6889639"/>
              <a:gd name="connsiteX188" fmla="*/ 9122801 w 15392401"/>
              <a:gd name="connsiteY188" fmla="*/ 2784996 h 6889639"/>
              <a:gd name="connsiteX189" fmla="*/ 9162324 w 15392401"/>
              <a:gd name="connsiteY189" fmla="*/ 2753774 h 6889639"/>
              <a:gd name="connsiteX190" fmla="*/ 9201847 w 15392401"/>
              <a:gd name="connsiteY190" fmla="*/ 2728796 h 6889639"/>
              <a:gd name="connsiteX191" fmla="*/ 9243450 w 15392401"/>
              <a:gd name="connsiteY191" fmla="*/ 2703819 h 6889639"/>
              <a:gd name="connsiteX192" fmla="*/ 9285054 w 15392401"/>
              <a:gd name="connsiteY192" fmla="*/ 2678841 h 6889639"/>
              <a:gd name="connsiteX193" fmla="*/ 9330817 w 15392401"/>
              <a:gd name="connsiteY193" fmla="*/ 2658027 h 6889639"/>
              <a:gd name="connsiteX194" fmla="*/ 9376581 w 15392401"/>
              <a:gd name="connsiteY194" fmla="*/ 2641375 h 6889639"/>
              <a:gd name="connsiteX195" fmla="*/ 9424424 w 15392401"/>
              <a:gd name="connsiteY195" fmla="*/ 2624723 h 6889639"/>
              <a:gd name="connsiteX196" fmla="*/ 9470188 w 15392401"/>
              <a:gd name="connsiteY196" fmla="*/ 2608072 h 6889639"/>
              <a:gd name="connsiteX197" fmla="*/ 1244714 w 15392401"/>
              <a:gd name="connsiteY197" fmla="*/ 0 h 6889639"/>
              <a:gd name="connsiteX198" fmla="*/ 15392401 w 15392401"/>
              <a:gd name="connsiteY198" fmla="*/ 0 h 6889639"/>
              <a:gd name="connsiteX199" fmla="*/ 15392401 w 15392401"/>
              <a:gd name="connsiteY199" fmla="*/ 890067 h 6889639"/>
              <a:gd name="connsiteX200" fmla="*/ 2899475 w 15392401"/>
              <a:gd name="connsiteY200" fmla="*/ 4250228 h 6889639"/>
              <a:gd name="connsiteX201" fmla="*/ 2784995 w 15392401"/>
              <a:gd name="connsiteY201" fmla="*/ 4277326 h 6889639"/>
              <a:gd name="connsiteX202" fmla="*/ 2670515 w 15392401"/>
              <a:gd name="connsiteY202" fmla="*/ 4298170 h 6889639"/>
              <a:gd name="connsiteX203" fmla="*/ 2556034 w 15392401"/>
              <a:gd name="connsiteY203" fmla="*/ 4314846 h 6889639"/>
              <a:gd name="connsiteX204" fmla="*/ 2443636 w 15392401"/>
              <a:gd name="connsiteY204" fmla="*/ 4325268 h 6889639"/>
              <a:gd name="connsiteX205" fmla="*/ 2331236 w 15392401"/>
              <a:gd name="connsiteY205" fmla="*/ 4329437 h 6889639"/>
              <a:gd name="connsiteX206" fmla="*/ 2216756 w 15392401"/>
              <a:gd name="connsiteY206" fmla="*/ 4327353 h 6889639"/>
              <a:gd name="connsiteX207" fmla="*/ 2106439 w 15392401"/>
              <a:gd name="connsiteY207" fmla="*/ 4319015 h 6889639"/>
              <a:gd name="connsiteX208" fmla="*/ 1996121 w 15392401"/>
              <a:gd name="connsiteY208" fmla="*/ 4306508 h 6889639"/>
              <a:gd name="connsiteX209" fmla="*/ 1883722 w 15392401"/>
              <a:gd name="connsiteY209" fmla="*/ 4287748 h 6889639"/>
              <a:gd name="connsiteX210" fmla="*/ 1775486 w 15392401"/>
              <a:gd name="connsiteY210" fmla="*/ 4264819 h 6889639"/>
              <a:gd name="connsiteX211" fmla="*/ 1669333 w 15392401"/>
              <a:gd name="connsiteY211" fmla="*/ 4235636 h 6889639"/>
              <a:gd name="connsiteX212" fmla="*/ 1565259 w 15392401"/>
              <a:gd name="connsiteY212" fmla="*/ 4202285 h 6889639"/>
              <a:gd name="connsiteX213" fmla="*/ 1463267 w 15392401"/>
              <a:gd name="connsiteY213" fmla="*/ 4164764 h 6889639"/>
              <a:gd name="connsiteX214" fmla="*/ 1359195 w 15392401"/>
              <a:gd name="connsiteY214" fmla="*/ 4118906 h 6889639"/>
              <a:gd name="connsiteX215" fmla="*/ 1261366 w 15392401"/>
              <a:gd name="connsiteY215" fmla="*/ 4073048 h 6889639"/>
              <a:gd name="connsiteX216" fmla="*/ 1165619 w 15392401"/>
              <a:gd name="connsiteY216" fmla="*/ 4018852 h 6889639"/>
              <a:gd name="connsiteX217" fmla="*/ 1071953 w 15392401"/>
              <a:gd name="connsiteY217" fmla="*/ 3960487 h 6889639"/>
              <a:gd name="connsiteX218" fmla="*/ 980369 w 15392401"/>
              <a:gd name="connsiteY218" fmla="*/ 3897953 h 6889639"/>
              <a:gd name="connsiteX219" fmla="*/ 890866 w 15392401"/>
              <a:gd name="connsiteY219" fmla="*/ 3833334 h 6889639"/>
              <a:gd name="connsiteX220" fmla="*/ 807608 w 15392401"/>
              <a:gd name="connsiteY220" fmla="*/ 3762462 h 6889639"/>
              <a:gd name="connsiteX221" fmla="*/ 724349 w 15392401"/>
              <a:gd name="connsiteY221" fmla="*/ 3689506 h 6889639"/>
              <a:gd name="connsiteX222" fmla="*/ 647335 w 15392401"/>
              <a:gd name="connsiteY222" fmla="*/ 3610296 h 6889639"/>
              <a:gd name="connsiteX223" fmla="*/ 572403 w 15392401"/>
              <a:gd name="connsiteY223" fmla="*/ 3526918 h 6889639"/>
              <a:gd name="connsiteX224" fmla="*/ 503714 w 15392401"/>
              <a:gd name="connsiteY224" fmla="*/ 3441454 h 6889639"/>
              <a:gd name="connsiteX225" fmla="*/ 435026 w 15392401"/>
              <a:gd name="connsiteY225" fmla="*/ 3351822 h 6889639"/>
              <a:gd name="connsiteX226" fmla="*/ 372582 w 15392401"/>
              <a:gd name="connsiteY226" fmla="*/ 3255937 h 6889639"/>
              <a:gd name="connsiteX227" fmla="*/ 316383 w 15392401"/>
              <a:gd name="connsiteY227" fmla="*/ 3160051 h 6889639"/>
              <a:gd name="connsiteX228" fmla="*/ 262265 w 15392401"/>
              <a:gd name="connsiteY228" fmla="*/ 3059997 h 6889639"/>
              <a:gd name="connsiteX229" fmla="*/ 212310 w 15392401"/>
              <a:gd name="connsiteY229" fmla="*/ 2957858 h 6889639"/>
              <a:gd name="connsiteX230" fmla="*/ 170681 w 15392401"/>
              <a:gd name="connsiteY230" fmla="*/ 2849466 h 6889639"/>
              <a:gd name="connsiteX231" fmla="*/ 131133 w 15392401"/>
              <a:gd name="connsiteY231" fmla="*/ 2738989 h 6889639"/>
              <a:gd name="connsiteX232" fmla="*/ 97830 w 15392401"/>
              <a:gd name="connsiteY232" fmla="*/ 2628512 h 6889639"/>
              <a:gd name="connsiteX233" fmla="*/ 74934 w 15392401"/>
              <a:gd name="connsiteY233" fmla="*/ 2528458 h 6889639"/>
              <a:gd name="connsiteX234" fmla="*/ 56200 w 15392401"/>
              <a:gd name="connsiteY234" fmla="*/ 2428404 h 6889639"/>
              <a:gd name="connsiteX235" fmla="*/ 39549 w 15392401"/>
              <a:gd name="connsiteY235" fmla="*/ 2330434 h 6889639"/>
              <a:gd name="connsiteX236" fmla="*/ 29141 w 15392401"/>
              <a:gd name="connsiteY236" fmla="*/ 2232464 h 6889639"/>
              <a:gd name="connsiteX237" fmla="*/ 22897 w 15392401"/>
              <a:gd name="connsiteY237" fmla="*/ 2132409 h 6889639"/>
              <a:gd name="connsiteX238" fmla="*/ 20816 w 15392401"/>
              <a:gd name="connsiteY238" fmla="*/ 2034440 h 6889639"/>
              <a:gd name="connsiteX239" fmla="*/ 22897 w 15392401"/>
              <a:gd name="connsiteY239" fmla="*/ 1938554 h 6889639"/>
              <a:gd name="connsiteX240" fmla="*/ 29141 w 15392401"/>
              <a:gd name="connsiteY240" fmla="*/ 1840584 h 6889639"/>
              <a:gd name="connsiteX241" fmla="*/ 37467 w 15392401"/>
              <a:gd name="connsiteY241" fmla="*/ 1744699 h 6889639"/>
              <a:gd name="connsiteX242" fmla="*/ 54119 w 15392401"/>
              <a:gd name="connsiteY242" fmla="*/ 1648813 h 6889639"/>
              <a:gd name="connsiteX243" fmla="*/ 72852 w 15392401"/>
              <a:gd name="connsiteY243" fmla="*/ 1555012 h 6889639"/>
              <a:gd name="connsiteX244" fmla="*/ 93667 w 15392401"/>
              <a:gd name="connsiteY244" fmla="*/ 1461211 h 6889639"/>
              <a:gd name="connsiteX245" fmla="*/ 118644 w 15392401"/>
              <a:gd name="connsiteY245" fmla="*/ 1369495 h 6889639"/>
              <a:gd name="connsiteX246" fmla="*/ 149866 w 15392401"/>
              <a:gd name="connsiteY246" fmla="*/ 1279863 h 6889639"/>
              <a:gd name="connsiteX247" fmla="*/ 183170 w 15392401"/>
              <a:gd name="connsiteY247" fmla="*/ 1190231 h 6889639"/>
              <a:gd name="connsiteX248" fmla="*/ 218554 w 15392401"/>
              <a:gd name="connsiteY248" fmla="*/ 1102683 h 6889639"/>
              <a:gd name="connsiteX249" fmla="*/ 260184 w 15392401"/>
              <a:gd name="connsiteY249" fmla="*/ 1017220 h 6889639"/>
              <a:gd name="connsiteX250" fmla="*/ 303894 w 15392401"/>
              <a:gd name="connsiteY250" fmla="*/ 929672 h 6889639"/>
              <a:gd name="connsiteX251" fmla="*/ 351768 w 15392401"/>
              <a:gd name="connsiteY251" fmla="*/ 848378 h 6889639"/>
              <a:gd name="connsiteX252" fmla="*/ 403804 w 15392401"/>
              <a:gd name="connsiteY252" fmla="*/ 767084 h 6889639"/>
              <a:gd name="connsiteX253" fmla="*/ 455841 w 15392401"/>
              <a:gd name="connsiteY253" fmla="*/ 687874 h 6889639"/>
              <a:gd name="connsiteX254" fmla="*/ 514122 w 15392401"/>
              <a:gd name="connsiteY254" fmla="*/ 614918 h 6889639"/>
              <a:gd name="connsiteX255" fmla="*/ 572403 w 15392401"/>
              <a:gd name="connsiteY255" fmla="*/ 539877 h 6889639"/>
              <a:gd name="connsiteX256" fmla="*/ 636928 w 15392401"/>
              <a:gd name="connsiteY256" fmla="*/ 469005 h 6889639"/>
              <a:gd name="connsiteX257" fmla="*/ 703535 w 15392401"/>
              <a:gd name="connsiteY257" fmla="*/ 400218 h 6889639"/>
              <a:gd name="connsiteX258" fmla="*/ 772223 w 15392401"/>
              <a:gd name="connsiteY258" fmla="*/ 333515 h 6889639"/>
              <a:gd name="connsiteX259" fmla="*/ 845074 w 15392401"/>
              <a:gd name="connsiteY259" fmla="*/ 268896 h 6889639"/>
              <a:gd name="connsiteX260" fmla="*/ 917925 w 15392401"/>
              <a:gd name="connsiteY260" fmla="*/ 208447 h 6889639"/>
              <a:gd name="connsiteX261" fmla="*/ 997021 w 15392401"/>
              <a:gd name="connsiteY261" fmla="*/ 152166 h 6889639"/>
              <a:gd name="connsiteX262" fmla="*/ 1076116 w 15392401"/>
              <a:gd name="connsiteY262" fmla="*/ 97970 h 6889639"/>
              <a:gd name="connsiteX263" fmla="*/ 1159375 w 15392401"/>
              <a:gd name="connsiteY263" fmla="*/ 45858 h 6889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</a:cxnLst>
            <a:rect l="l" t="t" r="r" b="b"/>
            <a:pathLst>
              <a:path w="15392401" h="6889639">
                <a:moveTo>
                  <a:pt x="7647787" y="3111786"/>
                </a:moveTo>
                <a:lnTo>
                  <a:pt x="7697717" y="3111786"/>
                </a:lnTo>
                <a:lnTo>
                  <a:pt x="7745568" y="3111786"/>
                </a:lnTo>
                <a:lnTo>
                  <a:pt x="7795499" y="3115949"/>
                </a:lnTo>
                <a:lnTo>
                  <a:pt x="7843350" y="3120112"/>
                </a:lnTo>
                <a:lnTo>
                  <a:pt x="7889121" y="3128438"/>
                </a:lnTo>
                <a:lnTo>
                  <a:pt x="7936971" y="3138845"/>
                </a:lnTo>
                <a:lnTo>
                  <a:pt x="7982741" y="3149252"/>
                </a:lnTo>
                <a:lnTo>
                  <a:pt x="8028511" y="3163823"/>
                </a:lnTo>
                <a:lnTo>
                  <a:pt x="8072201" y="3182556"/>
                </a:lnTo>
                <a:lnTo>
                  <a:pt x="8115891" y="3201289"/>
                </a:lnTo>
                <a:lnTo>
                  <a:pt x="8157500" y="3220022"/>
                </a:lnTo>
                <a:lnTo>
                  <a:pt x="8199109" y="3242918"/>
                </a:lnTo>
                <a:lnTo>
                  <a:pt x="8238639" y="3267896"/>
                </a:lnTo>
                <a:lnTo>
                  <a:pt x="8280247" y="3294955"/>
                </a:lnTo>
                <a:lnTo>
                  <a:pt x="8315615" y="3322014"/>
                </a:lnTo>
                <a:lnTo>
                  <a:pt x="8353064" y="3353236"/>
                </a:lnTo>
                <a:lnTo>
                  <a:pt x="8388431" y="3384458"/>
                </a:lnTo>
                <a:lnTo>
                  <a:pt x="8421719" y="3419842"/>
                </a:lnTo>
                <a:lnTo>
                  <a:pt x="8455007" y="3455227"/>
                </a:lnTo>
                <a:lnTo>
                  <a:pt x="8484133" y="3490612"/>
                </a:lnTo>
                <a:lnTo>
                  <a:pt x="8513260" y="3530160"/>
                </a:lnTo>
                <a:lnTo>
                  <a:pt x="8540306" y="3569708"/>
                </a:lnTo>
                <a:lnTo>
                  <a:pt x="8565271" y="3611337"/>
                </a:lnTo>
                <a:lnTo>
                  <a:pt x="8588156" y="3655048"/>
                </a:lnTo>
                <a:lnTo>
                  <a:pt x="8606880" y="3698758"/>
                </a:lnTo>
                <a:lnTo>
                  <a:pt x="8627685" y="3746632"/>
                </a:lnTo>
                <a:lnTo>
                  <a:pt x="8644329" y="3792424"/>
                </a:lnTo>
                <a:lnTo>
                  <a:pt x="8658892" y="3842379"/>
                </a:lnTo>
                <a:lnTo>
                  <a:pt x="8669294" y="3890253"/>
                </a:lnTo>
                <a:lnTo>
                  <a:pt x="8679697" y="3940208"/>
                </a:lnTo>
                <a:lnTo>
                  <a:pt x="8685938" y="3990163"/>
                </a:lnTo>
                <a:lnTo>
                  <a:pt x="8690099" y="4038037"/>
                </a:lnTo>
                <a:lnTo>
                  <a:pt x="8690099" y="4087992"/>
                </a:lnTo>
                <a:lnTo>
                  <a:pt x="8690099" y="4133784"/>
                </a:lnTo>
                <a:lnTo>
                  <a:pt x="8685938" y="4183739"/>
                </a:lnTo>
                <a:lnTo>
                  <a:pt x="8681777" y="4231613"/>
                </a:lnTo>
                <a:lnTo>
                  <a:pt x="8673455" y="4277405"/>
                </a:lnTo>
                <a:lnTo>
                  <a:pt x="8663053" y="4325278"/>
                </a:lnTo>
                <a:lnTo>
                  <a:pt x="8652651" y="4371071"/>
                </a:lnTo>
                <a:lnTo>
                  <a:pt x="8638087" y="4416863"/>
                </a:lnTo>
                <a:lnTo>
                  <a:pt x="8619363" y="4462655"/>
                </a:lnTo>
                <a:lnTo>
                  <a:pt x="8600639" y="4504284"/>
                </a:lnTo>
                <a:lnTo>
                  <a:pt x="8581915" y="4547995"/>
                </a:lnTo>
                <a:lnTo>
                  <a:pt x="8559030" y="4589624"/>
                </a:lnTo>
                <a:lnTo>
                  <a:pt x="8536145" y="4631253"/>
                </a:lnTo>
                <a:lnTo>
                  <a:pt x="8507018" y="4668720"/>
                </a:lnTo>
                <a:lnTo>
                  <a:pt x="8479972" y="4708267"/>
                </a:lnTo>
                <a:lnTo>
                  <a:pt x="8450846" y="4743652"/>
                </a:lnTo>
                <a:lnTo>
                  <a:pt x="8417558" y="4776956"/>
                </a:lnTo>
                <a:lnTo>
                  <a:pt x="8384271" y="4812340"/>
                </a:lnTo>
                <a:lnTo>
                  <a:pt x="8346823" y="4843562"/>
                </a:lnTo>
                <a:lnTo>
                  <a:pt x="8311455" y="4874784"/>
                </a:lnTo>
                <a:lnTo>
                  <a:pt x="8274006" y="4903925"/>
                </a:lnTo>
                <a:lnTo>
                  <a:pt x="8232397" y="4928902"/>
                </a:lnTo>
                <a:lnTo>
                  <a:pt x="8192868" y="4955961"/>
                </a:lnTo>
                <a:lnTo>
                  <a:pt x="8147098" y="4978857"/>
                </a:lnTo>
                <a:lnTo>
                  <a:pt x="8105489" y="4999672"/>
                </a:lnTo>
                <a:lnTo>
                  <a:pt x="8057638" y="5016324"/>
                </a:lnTo>
                <a:lnTo>
                  <a:pt x="8011867" y="5035057"/>
                </a:lnTo>
                <a:lnTo>
                  <a:pt x="7961937" y="5049627"/>
                </a:lnTo>
                <a:lnTo>
                  <a:pt x="1237877" y="6854254"/>
                </a:lnTo>
                <a:lnTo>
                  <a:pt x="1187945" y="6868825"/>
                </a:lnTo>
                <a:lnTo>
                  <a:pt x="1140095" y="6877150"/>
                </a:lnTo>
                <a:lnTo>
                  <a:pt x="1090164" y="6883395"/>
                </a:lnTo>
                <a:lnTo>
                  <a:pt x="1042313" y="6887558"/>
                </a:lnTo>
                <a:lnTo>
                  <a:pt x="992382" y="6889639"/>
                </a:lnTo>
                <a:lnTo>
                  <a:pt x="944531" y="6889639"/>
                </a:lnTo>
                <a:lnTo>
                  <a:pt x="896680" y="6885476"/>
                </a:lnTo>
                <a:lnTo>
                  <a:pt x="848830" y="6881313"/>
                </a:lnTo>
                <a:lnTo>
                  <a:pt x="800979" y="6872987"/>
                </a:lnTo>
                <a:lnTo>
                  <a:pt x="755209" y="6860499"/>
                </a:lnTo>
                <a:lnTo>
                  <a:pt x="709439" y="6848010"/>
                </a:lnTo>
                <a:lnTo>
                  <a:pt x="663668" y="6835521"/>
                </a:lnTo>
                <a:lnTo>
                  <a:pt x="619979" y="6818869"/>
                </a:lnTo>
                <a:lnTo>
                  <a:pt x="576289" y="6800136"/>
                </a:lnTo>
                <a:lnTo>
                  <a:pt x="534679" y="6777240"/>
                </a:lnTo>
                <a:lnTo>
                  <a:pt x="493070" y="6756426"/>
                </a:lnTo>
                <a:lnTo>
                  <a:pt x="451461" y="6731448"/>
                </a:lnTo>
                <a:lnTo>
                  <a:pt x="414013" y="6706470"/>
                </a:lnTo>
                <a:lnTo>
                  <a:pt x="374484" y="6677330"/>
                </a:lnTo>
                <a:lnTo>
                  <a:pt x="339116" y="6646108"/>
                </a:lnTo>
                <a:lnTo>
                  <a:pt x="301668" y="6612805"/>
                </a:lnTo>
                <a:lnTo>
                  <a:pt x="270461" y="6581583"/>
                </a:lnTo>
                <a:lnTo>
                  <a:pt x="239254" y="6546198"/>
                </a:lnTo>
                <a:lnTo>
                  <a:pt x="205966" y="6508732"/>
                </a:lnTo>
                <a:lnTo>
                  <a:pt x="178920" y="6471265"/>
                </a:lnTo>
                <a:lnTo>
                  <a:pt x="151874" y="6429636"/>
                </a:lnTo>
                <a:lnTo>
                  <a:pt x="126909" y="6388007"/>
                </a:lnTo>
                <a:lnTo>
                  <a:pt x="104024" y="6344296"/>
                </a:lnTo>
                <a:lnTo>
                  <a:pt x="83219" y="6298504"/>
                </a:lnTo>
                <a:lnTo>
                  <a:pt x="64495" y="6254793"/>
                </a:lnTo>
                <a:lnTo>
                  <a:pt x="47851" y="6206920"/>
                </a:lnTo>
                <a:lnTo>
                  <a:pt x="33288" y="6159046"/>
                </a:lnTo>
                <a:lnTo>
                  <a:pt x="20805" y="6109091"/>
                </a:lnTo>
                <a:lnTo>
                  <a:pt x="12483" y="6059136"/>
                </a:lnTo>
                <a:lnTo>
                  <a:pt x="6242" y="6011262"/>
                </a:lnTo>
                <a:lnTo>
                  <a:pt x="2081" y="5961307"/>
                </a:lnTo>
                <a:lnTo>
                  <a:pt x="0" y="5913434"/>
                </a:lnTo>
                <a:lnTo>
                  <a:pt x="2081" y="5863479"/>
                </a:lnTo>
                <a:lnTo>
                  <a:pt x="4161" y="5815605"/>
                </a:lnTo>
                <a:lnTo>
                  <a:pt x="10402" y="5769813"/>
                </a:lnTo>
                <a:lnTo>
                  <a:pt x="16644" y="5719858"/>
                </a:lnTo>
                <a:lnTo>
                  <a:pt x="27046" y="5676147"/>
                </a:lnTo>
                <a:lnTo>
                  <a:pt x="39529" y="5628273"/>
                </a:lnTo>
                <a:lnTo>
                  <a:pt x="56173" y="5584563"/>
                </a:lnTo>
                <a:lnTo>
                  <a:pt x="70736" y="5538770"/>
                </a:lnTo>
                <a:lnTo>
                  <a:pt x="89460" y="5495060"/>
                </a:lnTo>
                <a:lnTo>
                  <a:pt x="110265" y="5453431"/>
                </a:lnTo>
                <a:lnTo>
                  <a:pt x="131070" y="5409720"/>
                </a:lnTo>
                <a:lnTo>
                  <a:pt x="158115" y="5370172"/>
                </a:lnTo>
                <a:lnTo>
                  <a:pt x="183081" y="5330624"/>
                </a:lnTo>
                <a:lnTo>
                  <a:pt x="212208" y="5293158"/>
                </a:lnTo>
                <a:lnTo>
                  <a:pt x="243415" y="5255692"/>
                </a:lnTo>
                <a:lnTo>
                  <a:pt x="274621" y="5220307"/>
                </a:lnTo>
                <a:lnTo>
                  <a:pt x="307909" y="5189085"/>
                </a:lnTo>
                <a:lnTo>
                  <a:pt x="343277" y="5155782"/>
                </a:lnTo>
                <a:lnTo>
                  <a:pt x="378645" y="5124560"/>
                </a:lnTo>
                <a:lnTo>
                  <a:pt x="420254" y="5095419"/>
                </a:lnTo>
                <a:lnTo>
                  <a:pt x="457702" y="5068360"/>
                </a:lnTo>
                <a:lnTo>
                  <a:pt x="501392" y="5045464"/>
                </a:lnTo>
                <a:lnTo>
                  <a:pt x="543002" y="5022568"/>
                </a:lnTo>
                <a:lnTo>
                  <a:pt x="588772" y="4999672"/>
                </a:lnTo>
                <a:lnTo>
                  <a:pt x="632461" y="4980939"/>
                </a:lnTo>
                <a:lnTo>
                  <a:pt x="680312" y="4966369"/>
                </a:lnTo>
                <a:lnTo>
                  <a:pt x="728163" y="4951798"/>
                </a:lnTo>
                <a:lnTo>
                  <a:pt x="7454303" y="3143008"/>
                </a:lnTo>
                <a:lnTo>
                  <a:pt x="7504235" y="3132601"/>
                </a:lnTo>
                <a:lnTo>
                  <a:pt x="7552085" y="3122193"/>
                </a:lnTo>
                <a:lnTo>
                  <a:pt x="7602016" y="3115949"/>
                </a:lnTo>
                <a:close/>
                <a:moveTo>
                  <a:pt x="15392401" y="1019916"/>
                </a:moveTo>
                <a:lnTo>
                  <a:pt x="15392401" y="3059749"/>
                </a:lnTo>
                <a:lnTo>
                  <a:pt x="9979827" y="4514691"/>
                </a:lnTo>
                <a:lnTo>
                  <a:pt x="9929903" y="4525098"/>
                </a:lnTo>
                <a:lnTo>
                  <a:pt x="9882059" y="4535505"/>
                </a:lnTo>
                <a:lnTo>
                  <a:pt x="9832135" y="4541750"/>
                </a:lnTo>
                <a:lnTo>
                  <a:pt x="9784292" y="4547994"/>
                </a:lnTo>
                <a:lnTo>
                  <a:pt x="9734368" y="4547994"/>
                </a:lnTo>
                <a:lnTo>
                  <a:pt x="9688604" y="4547994"/>
                </a:lnTo>
                <a:lnTo>
                  <a:pt x="9638681" y="4541750"/>
                </a:lnTo>
                <a:lnTo>
                  <a:pt x="9592917" y="4537587"/>
                </a:lnTo>
                <a:lnTo>
                  <a:pt x="9545073" y="4529261"/>
                </a:lnTo>
                <a:lnTo>
                  <a:pt x="9497230" y="4518854"/>
                </a:lnTo>
                <a:lnTo>
                  <a:pt x="9451466" y="4508446"/>
                </a:lnTo>
                <a:lnTo>
                  <a:pt x="9405703" y="4493876"/>
                </a:lnTo>
                <a:lnTo>
                  <a:pt x="9362019" y="4477224"/>
                </a:lnTo>
                <a:lnTo>
                  <a:pt x="9318336" y="4456410"/>
                </a:lnTo>
                <a:lnTo>
                  <a:pt x="9276733" y="4437677"/>
                </a:lnTo>
                <a:lnTo>
                  <a:pt x="9233050" y="4414781"/>
                </a:lnTo>
                <a:lnTo>
                  <a:pt x="9193527" y="4391884"/>
                </a:lnTo>
                <a:lnTo>
                  <a:pt x="9156084" y="4362744"/>
                </a:lnTo>
                <a:lnTo>
                  <a:pt x="9116561" y="4335685"/>
                </a:lnTo>
                <a:lnTo>
                  <a:pt x="9081198" y="4306545"/>
                </a:lnTo>
                <a:lnTo>
                  <a:pt x="9045835" y="4273241"/>
                </a:lnTo>
                <a:lnTo>
                  <a:pt x="9012553" y="4239938"/>
                </a:lnTo>
                <a:lnTo>
                  <a:pt x="8981350" y="4202471"/>
                </a:lnTo>
                <a:lnTo>
                  <a:pt x="8950148" y="4167087"/>
                </a:lnTo>
                <a:lnTo>
                  <a:pt x="8921026" y="4127539"/>
                </a:lnTo>
                <a:lnTo>
                  <a:pt x="8896064" y="4087991"/>
                </a:lnTo>
                <a:lnTo>
                  <a:pt x="8869022" y="4046362"/>
                </a:lnTo>
                <a:lnTo>
                  <a:pt x="8846140" y="4002651"/>
                </a:lnTo>
                <a:lnTo>
                  <a:pt x="8825338" y="3958940"/>
                </a:lnTo>
                <a:lnTo>
                  <a:pt x="8808697" y="3913148"/>
                </a:lnTo>
                <a:lnTo>
                  <a:pt x="8789976" y="3865275"/>
                </a:lnTo>
                <a:lnTo>
                  <a:pt x="8775415" y="3815320"/>
                </a:lnTo>
                <a:lnTo>
                  <a:pt x="8765014" y="3767446"/>
                </a:lnTo>
                <a:lnTo>
                  <a:pt x="8754613" y="3717491"/>
                </a:lnTo>
                <a:lnTo>
                  <a:pt x="8748372" y="3669617"/>
                </a:lnTo>
                <a:lnTo>
                  <a:pt x="8744212" y="3619662"/>
                </a:lnTo>
                <a:lnTo>
                  <a:pt x="8742132" y="3571788"/>
                </a:lnTo>
                <a:lnTo>
                  <a:pt x="8744212" y="3523915"/>
                </a:lnTo>
                <a:lnTo>
                  <a:pt x="8746292" y="3473960"/>
                </a:lnTo>
                <a:lnTo>
                  <a:pt x="8752533" y="3428168"/>
                </a:lnTo>
                <a:lnTo>
                  <a:pt x="8760853" y="3380294"/>
                </a:lnTo>
                <a:lnTo>
                  <a:pt x="8769174" y="3332420"/>
                </a:lnTo>
                <a:lnTo>
                  <a:pt x="8781655" y="3286628"/>
                </a:lnTo>
                <a:lnTo>
                  <a:pt x="8796216" y="3240836"/>
                </a:lnTo>
                <a:lnTo>
                  <a:pt x="8814938" y="3197126"/>
                </a:lnTo>
                <a:lnTo>
                  <a:pt x="8831579" y="3153415"/>
                </a:lnTo>
                <a:lnTo>
                  <a:pt x="8852380" y="3111785"/>
                </a:lnTo>
                <a:lnTo>
                  <a:pt x="8875262" y="3068075"/>
                </a:lnTo>
                <a:lnTo>
                  <a:pt x="8900224" y="3030609"/>
                </a:lnTo>
                <a:lnTo>
                  <a:pt x="8927266" y="2988979"/>
                </a:lnTo>
                <a:lnTo>
                  <a:pt x="8954308" y="2951513"/>
                </a:lnTo>
                <a:lnTo>
                  <a:pt x="8985511" y="2914047"/>
                </a:lnTo>
                <a:lnTo>
                  <a:pt x="9016713" y="2880743"/>
                </a:lnTo>
                <a:lnTo>
                  <a:pt x="9049996" y="2845358"/>
                </a:lnTo>
                <a:lnTo>
                  <a:pt x="9085358" y="2814137"/>
                </a:lnTo>
                <a:lnTo>
                  <a:pt x="9122801" y="2784996"/>
                </a:lnTo>
                <a:lnTo>
                  <a:pt x="9162324" y="2753774"/>
                </a:lnTo>
                <a:lnTo>
                  <a:pt x="9201847" y="2728796"/>
                </a:lnTo>
                <a:lnTo>
                  <a:pt x="9243450" y="2703819"/>
                </a:lnTo>
                <a:lnTo>
                  <a:pt x="9285054" y="2678841"/>
                </a:lnTo>
                <a:lnTo>
                  <a:pt x="9330817" y="2658027"/>
                </a:lnTo>
                <a:lnTo>
                  <a:pt x="9376581" y="2641375"/>
                </a:lnTo>
                <a:lnTo>
                  <a:pt x="9424424" y="2624723"/>
                </a:lnTo>
                <a:lnTo>
                  <a:pt x="9470188" y="2608072"/>
                </a:lnTo>
                <a:close/>
                <a:moveTo>
                  <a:pt x="1244714" y="0"/>
                </a:moveTo>
                <a:lnTo>
                  <a:pt x="15392401" y="0"/>
                </a:lnTo>
                <a:lnTo>
                  <a:pt x="15392401" y="890067"/>
                </a:lnTo>
                <a:lnTo>
                  <a:pt x="2899475" y="4250228"/>
                </a:lnTo>
                <a:lnTo>
                  <a:pt x="2784995" y="4277326"/>
                </a:lnTo>
                <a:lnTo>
                  <a:pt x="2670515" y="4298170"/>
                </a:lnTo>
                <a:lnTo>
                  <a:pt x="2556034" y="4314846"/>
                </a:lnTo>
                <a:lnTo>
                  <a:pt x="2443636" y="4325268"/>
                </a:lnTo>
                <a:lnTo>
                  <a:pt x="2331236" y="4329437"/>
                </a:lnTo>
                <a:lnTo>
                  <a:pt x="2216756" y="4327353"/>
                </a:lnTo>
                <a:lnTo>
                  <a:pt x="2106439" y="4319015"/>
                </a:lnTo>
                <a:lnTo>
                  <a:pt x="1996121" y="4306508"/>
                </a:lnTo>
                <a:lnTo>
                  <a:pt x="1883722" y="4287748"/>
                </a:lnTo>
                <a:lnTo>
                  <a:pt x="1775486" y="4264819"/>
                </a:lnTo>
                <a:lnTo>
                  <a:pt x="1669333" y="4235636"/>
                </a:lnTo>
                <a:lnTo>
                  <a:pt x="1565259" y="4202285"/>
                </a:lnTo>
                <a:lnTo>
                  <a:pt x="1463267" y="4164764"/>
                </a:lnTo>
                <a:lnTo>
                  <a:pt x="1359195" y="4118906"/>
                </a:lnTo>
                <a:lnTo>
                  <a:pt x="1261366" y="4073048"/>
                </a:lnTo>
                <a:lnTo>
                  <a:pt x="1165619" y="4018852"/>
                </a:lnTo>
                <a:lnTo>
                  <a:pt x="1071953" y="3960487"/>
                </a:lnTo>
                <a:lnTo>
                  <a:pt x="980369" y="3897953"/>
                </a:lnTo>
                <a:lnTo>
                  <a:pt x="890866" y="3833334"/>
                </a:lnTo>
                <a:lnTo>
                  <a:pt x="807608" y="3762462"/>
                </a:lnTo>
                <a:lnTo>
                  <a:pt x="724349" y="3689506"/>
                </a:lnTo>
                <a:lnTo>
                  <a:pt x="647335" y="3610296"/>
                </a:lnTo>
                <a:lnTo>
                  <a:pt x="572403" y="3526918"/>
                </a:lnTo>
                <a:lnTo>
                  <a:pt x="503714" y="3441454"/>
                </a:lnTo>
                <a:lnTo>
                  <a:pt x="435026" y="3351822"/>
                </a:lnTo>
                <a:lnTo>
                  <a:pt x="372582" y="3255937"/>
                </a:lnTo>
                <a:lnTo>
                  <a:pt x="316383" y="3160051"/>
                </a:lnTo>
                <a:lnTo>
                  <a:pt x="262265" y="3059997"/>
                </a:lnTo>
                <a:lnTo>
                  <a:pt x="212310" y="2957858"/>
                </a:lnTo>
                <a:lnTo>
                  <a:pt x="170681" y="2849466"/>
                </a:lnTo>
                <a:lnTo>
                  <a:pt x="131133" y="2738989"/>
                </a:lnTo>
                <a:lnTo>
                  <a:pt x="97830" y="2628512"/>
                </a:lnTo>
                <a:lnTo>
                  <a:pt x="74934" y="2528458"/>
                </a:lnTo>
                <a:lnTo>
                  <a:pt x="56200" y="2428404"/>
                </a:lnTo>
                <a:lnTo>
                  <a:pt x="39549" y="2330434"/>
                </a:lnTo>
                <a:lnTo>
                  <a:pt x="29141" y="2232464"/>
                </a:lnTo>
                <a:lnTo>
                  <a:pt x="22897" y="2132409"/>
                </a:lnTo>
                <a:lnTo>
                  <a:pt x="20816" y="2034440"/>
                </a:lnTo>
                <a:lnTo>
                  <a:pt x="22897" y="1938554"/>
                </a:lnTo>
                <a:lnTo>
                  <a:pt x="29141" y="1840584"/>
                </a:lnTo>
                <a:lnTo>
                  <a:pt x="37467" y="1744699"/>
                </a:lnTo>
                <a:lnTo>
                  <a:pt x="54119" y="1648813"/>
                </a:lnTo>
                <a:lnTo>
                  <a:pt x="72852" y="1555012"/>
                </a:lnTo>
                <a:lnTo>
                  <a:pt x="93667" y="1461211"/>
                </a:lnTo>
                <a:lnTo>
                  <a:pt x="118644" y="1369495"/>
                </a:lnTo>
                <a:lnTo>
                  <a:pt x="149866" y="1279863"/>
                </a:lnTo>
                <a:lnTo>
                  <a:pt x="183170" y="1190231"/>
                </a:lnTo>
                <a:lnTo>
                  <a:pt x="218554" y="1102683"/>
                </a:lnTo>
                <a:lnTo>
                  <a:pt x="260184" y="1017220"/>
                </a:lnTo>
                <a:lnTo>
                  <a:pt x="303894" y="929672"/>
                </a:lnTo>
                <a:lnTo>
                  <a:pt x="351768" y="848378"/>
                </a:lnTo>
                <a:lnTo>
                  <a:pt x="403804" y="767084"/>
                </a:lnTo>
                <a:lnTo>
                  <a:pt x="455841" y="687874"/>
                </a:lnTo>
                <a:lnTo>
                  <a:pt x="514122" y="614918"/>
                </a:lnTo>
                <a:lnTo>
                  <a:pt x="572403" y="539877"/>
                </a:lnTo>
                <a:lnTo>
                  <a:pt x="636928" y="469005"/>
                </a:lnTo>
                <a:lnTo>
                  <a:pt x="703535" y="400218"/>
                </a:lnTo>
                <a:lnTo>
                  <a:pt x="772223" y="333515"/>
                </a:lnTo>
                <a:lnTo>
                  <a:pt x="845074" y="268896"/>
                </a:lnTo>
                <a:lnTo>
                  <a:pt x="917925" y="208447"/>
                </a:lnTo>
                <a:lnTo>
                  <a:pt x="997021" y="152166"/>
                </a:lnTo>
                <a:lnTo>
                  <a:pt x="1076116" y="97970"/>
                </a:lnTo>
                <a:lnTo>
                  <a:pt x="1159375" y="45858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52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repeatCount="indefinite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 19 (24/09/1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15"/>
          <p:cNvSpPr>
            <a:spLocks noGrp="1"/>
          </p:cNvSpPr>
          <p:nvPr>
            <p:ph type="pic" sz="quarter" idx="12"/>
          </p:nvPr>
        </p:nvSpPr>
        <p:spPr bwMode="auto">
          <a:xfrm>
            <a:off x="5227754" y="0"/>
            <a:ext cx="6214127" cy="4900739"/>
          </a:xfrm>
          <a:custGeom>
            <a:avLst/>
            <a:gdLst>
              <a:gd name="T0" fmla="*/ 2382 w 4095"/>
              <a:gd name="T1" fmla="*/ 0 h 3228"/>
              <a:gd name="T2" fmla="*/ 4095 w 4095"/>
              <a:gd name="T3" fmla="*/ 0 h 3228"/>
              <a:gd name="T4" fmla="*/ 857 w 4095"/>
              <a:gd name="T5" fmla="*/ 3228 h 3228"/>
              <a:gd name="T6" fmla="*/ 0 w 4095"/>
              <a:gd name="T7" fmla="*/ 2375 h 3228"/>
              <a:gd name="T8" fmla="*/ 2382 w 4095"/>
              <a:gd name="T9" fmla="*/ 0 h 3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95" h="3228">
                <a:moveTo>
                  <a:pt x="2382" y="0"/>
                </a:moveTo>
                <a:lnTo>
                  <a:pt x="4095" y="0"/>
                </a:lnTo>
                <a:lnTo>
                  <a:pt x="857" y="3228"/>
                </a:lnTo>
                <a:lnTo>
                  <a:pt x="0" y="2375"/>
                </a:lnTo>
                <a:lnTo>
                  <a:pt x="2382" y="0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7" name="Freeform 7"/>
          <p:cNvSpPr>
            <a:spLocks noGrp="1"/>
          </p:cNvSpPr>
          <p:nvPr>
            <p:ph type="pic" sz="quarter" idx="11"/>
          </p:nvPr>
        </p:nvSpPr>
        <p:spPr bwMode="auto">
          <a:xfrm>
            <a:off x="2549385" y="857248"/>
            <a:ext cx="4135165" cy="4119354"/>
          </a:xfrm>
          <a:custGeom>
            <a:avLst/>
            <a:gdLst>
              <a:gd name="T0" fmla="*/ 1866 w 2723"/>
              <a:gd name="T1" fmla="*/ 0 h 2714"/>
              <a:gd name="T2" fmla="*/ 0 w 2723"/>
              <a:gd name="T3" fmla="*/ 1860 h 2714"/>
              <a:gd name="T4" fmla="*/ 856 w 2723"/>
              <a:gd name="T5" fmla="*/ 2714 h 2714"/>
              <a:gd name="T6" fmla="*/ 2723 w 2723"/>
              <a:gd name="T7" fmla="*/ 854 h 2714"/>
              <a:gd name="T8" fmla="*/ 1866 w 2723"/>
              <a:gd name="T9" fmla="*/ 0 h 27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23" h="2714">
                <a:moveTo>
                  <a:pt x="1866" y="0"/>
                </a:moveTo>
                <a:lnTo>
                  <a:pt x="0" y="1860"/>
                </a:lnTo>
                <a:lnTo>
                  <a:pt x="856" y="2714"/>
                </a:lnTo>
                <a:lnTo>
                  <a:pt x="2723" y="854"/>
                </a:lnTo>
                <a:lnTo>
                  <a:pt x="1866" y="0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3" name="Freeform 6"/>
          <p:cNvSpPr>
            <a:spLocks noGrp="1"/>
          </p:cNvSpPr>
          <p:nvPr>
            <p:ph type="pic" sz="quarter" idx="10"/>
          </p:nvPr>
        </p:nvSpPr>
        <p:spPr bwMode="auto">
          <a:xfrm>
            <a:off x="0" y="0"/>
            <a:ext cx="4028941" cy="6220752"/>
          </a:xfrm>
          <a:custGeom>
            <a:avLst/>
            <a:gdLst>
              <a:gd name="T0" fmla="*/ 0 w 2658"/>
              <a:gd name="T1" fmla="*/ 0 h 4100"/>
              <a:gd name="T2" fmla="*/ 1204 w 2658"/>
              <a:gd name="T3" fmla="*/ 0 h 4100"/>
              <a:gd name="T4" fmla="*/ 2658 w 2658"/>
              <a:gd name="T5" fmla="*/ 1451 h 4100"/>
              <a:gd name="T6" fmla="*/ 0 w 2658"/>
              <a:gd name="T7" fmla="*/ 4100 h 4100"/>
              <a:gd name="T8" fmla="*/ 0 w 2658"/>
              <a:gd name="T9" fmla="*/ 0 h 4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58" h="4100">
                <a:moveTo>
                  <a:pt x="0" y="0"/>
                </a:moveTo>
                <a:lnTo>
                  <a:pt x="1204" y="0"/>
                </a:lnTo>
                <a:lnTo>
                  <a:pt x="2658" y="1451"/>
                </a:lnTo>
                <a:lnTo>
                  <a:pt x="0" y="41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84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decel="10000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9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9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2167" autoRev="1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Scale>
                                      <p:cBhvr>
                                        <p:cTn id="14" dur="1500" fill="hold"/>
                                        <p:tgtEl>
                                          <p:spTgt spid="7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" presetClass="entr" presetSubtype="3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9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9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7" grpId="1" animBg="1"/>
      <p:bldP spid="3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 20 (24/09/1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4"/>
          <p:cNvSpPr>
            <a:spLocks noGrp="1"/>
          </p:cNvSpPr>
          <p:nvPr>
            <p:ph type="pic" sz="quarter" idx="15"/>
          </p:nvPr>
        </p:nvSpPr>
        <p:spPr bwMode="auto">
          <a:xfrm>
            <a:off x="8903921" y="1"/>
            <a:ext cx="3288079" cy="4460734"/>
          </a:xfrm>
          <a:custGeom>
            <a:avLst/>
            <a:gdLst>
              <a:gd name="T0" fmla="*/ 2135 w 2135"/>
              <a:gd name="T1" fmla="*/ 0 h 2943"/>
              <a:gd name="T2" fmla="*/ 2057 w 2135"/>
              <a:gd name="T3" fmla="*/ 0 h 2943"/>
              <a:gd name="T4" fmla="*/ 0 w 2135"/>
              <a:gd name="T5" fmla="*/ 2052 h 2943"/>
              <a:gd name="T6" fmla="*/ 894 w 2135"/>
              <a:gd name="T7" fmla="*/ 2943 h 2943"/>
              <a:gd name="T8" fmla="*/ 2135 w 2135"/>
              <a:gd name="T9" fmla="*/ 1706 h 2943"/>
              <a:gd name="T10" fmla="*/ 2135 w 2135"/>
              <a:gd name="T11" fmla="*/ 0 h 29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35" h="2943">
                <a:moveTo>
                  <a:pt x="2135" y="0"/>
                </a:moveTo>
                <a:lnTo>
                  <a:pt x="2057" y="0"/>
                </a:lnTo>
                <a:lnTo>
                  <a:pt x="0" y="2052"/>
                </a:lnTo>
                <a:lnTo>
                  <a:pt x="894" y="2943"/>
                </a:lnTo>
                <a:lnTo>
                  <a:pt x="2135" y="1706"/>
                </a:lnTo>
                <a:lnTo>
                  <a:pt x="2135" y="0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6" name="Freeform 12"/>
          <p:cNvSpPr>
            <a:spLocks noGrp="1"/>
          </p:cNvSpPr>
          <p:nvPr>
            <p:ph type="pic" sz="quarter" idx="14"/>
          </p:nvPr>
        </p:nvSpPr>
        <p:spPr bwMode="auto">
          <a:xfrm>
            <a:off x="3180522" y="356557"/>
            <a:ext cx="4179235" cy="4104177"/>
          </a:xfrm>
          <a:custGeom>
            <a:avLst/>
            <a:gdLst>
              <a:gd name="T0" fmla="*/ 1827 w 2721"/>
              <a:gd name="T1" fmla="*/ 0 h 2712"/>
              <a:gd name="T2" fmla="*/ 0 w 2721"/>
              <a:gd name="T3" fmla="*/ 1821 h 2712"/>
              <a:gd name="T4" fmla="*/ 895 w 2721"/>
              <a:gd name="T5" fmla="*/ 2712 h 2712"/>
              <a:gd name="T6" fmla="*/ 2721 w 2721"/>
              <a:gd name="T7" fmla="*/ 892 h 2712"/>
              <a:gd name="T8" fmla="*/ 1827 w 2721"/>
              <a:gd name="T9" fmla="*/ 0 h 2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21" h="2712">
                <a:moveTo>
                  <a:pt x="1827" y="0"/>
                </a:moveTo>
                <a:lnTo>
                  <a:pt x="0" y="1821"/>
                </a:lnTo>
                <a:lnTo>
                  <a:pt x="895" y="2712"/>
                </a:lnTo>
                <a:lnTo>
                  <a:pt x="2721" y="892"/>
                </a:lnTo>
                <a:lnTo>
                  <a:pt x="1827" y="0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3" name="Freeform 9"/>
          <p:cNvSpPr>
            <a:spLocks noGrp="1"/>
          </p:cNvSpPr>
          <p:nvPr>
            <p:ph type="pic" sz="quarter" idx="10"/>
          </p:nvPr>
        </p:nvSpPr>
        <p:spPr bwMode="auto">
          <a:xfrm>
            <a:off x="0" y="0"/>
            <a:ext cx="4494217" cy="6122134"/>
          </a:xfrm>
          <a:custGeom>
            <a:avLst/>
            <a:gdLst>
              <a:gd name="T0" fmla="*/ 1800 w 2925"/>
              <a:gd name="T1" fmla="*/ 0 h 4038"/>
              <a:gd name="T2" fmla="*/ 0 w 2925"/>
              <a:gd name="T3" fmla="*/ 0 h 4038"/>
              <a:gd name="T4" fmla="*/ 0 w 2925"/>
              <a:gd name="T5" fmla="*/ 4038 h 4038"/>
              <a:gd name="T6" fmla="*/ 2925 w 2925"/>
              <a:gd name="T7" fmla="*/ 1123 h 4038"/>
              <a:gd name="T8" fmla="*/ 1800 w 2925"/>
              <a:gd name="T9" fmla="*/ 0 h 40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25" h="4038">
                <a:moveTo>
                  <a:pt x="1800" y="0"/>
                </a:moveTo>
                <a:lnTo>
                  <a:pt x="0" y="0"/>
                </a:lnTo>
                <a:lnTo>
                  <a:pt x="0" y="4038"/>
                </a:lnTo>
                <a:lnTo>
                  <a:pt x="2925" y="1123"/>
                </a:lnTo>
                <a:lnTo>
                  <a:pt x="1800" y="0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3" name="Freeform 13"/>
          <p:cNvSpPr>
            <a:spLocks noGrp="1"/>
          </p:cNvSpPr>
          <p:nvPr>
            <p:ph type="pic" sz="quarter" idx="11"/>
          </p:nvPr>
        </p:nvSpPr>
        <p:spPr bwMode="auto">
          <a:xfrm>
            <a:off x="1751592" y="3171067"/>
            <a:ext cx="2742626" cy="2700717"/>
          </a:xfrm>
          <a:custGeom>
            <a:avLst/>
            <a:gdLst>
              <a:gd name="T0" fmla="*/ 895 w 1788"/>
              <a:gd name="T1" fmla="*/ 0 h 1782"/>
              <a:gd name="T2" fmla="*/ 0 w 1788"/>
              <a:gd name="T3" fmla="*/ 891 h 1782"/>
              <a:gd name="T4" fmla="*/ 895 w 1788"/>
              <a:gd name="T5" fmla="*/ 1782 h 1782"/>
              <a:gd name="T6" fmla="*/ 1788 w 1788"/>
              <a:gd name="T7" fmla="*/ 891 h 1782"/>
              <a:gd name="T8" fmla="*/ 895 w 1788"/>
              <a:gd name="T9" fmla="*/ 0 h 17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88" h="1782">
                <a:moveTo>
                  <a:pt x="895" y="0"/>
                </a:moveTo>
                <a:lnTo>
                  <a:pt x="0" y="891"/>
                </a:lnTo>
                <a:lnTo>
                  <a:pt x="895" y="1782"/>
                </a:lnTo>
                <a:lnTo>
                  <a:pt x="1788" y="891"/>
                </a:lnTo>
                <a:lnTo>
                  <a:pt x="895" y="0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4" name="Freeform 13"/>
          <p:cNvSpPr>
            <a:spLocks noGrp="1"/>
          </p:cNvSpPr>
          <p:nvPr>
            <p:ph type="pic" sz="quarter" idx="12"/>
          </p:nvPr>
        </p:nvSpPr>
        <p:spPr bwMode="auto">
          <a:xfrm>
            <a:off x="6046061" y="1760018"/>
            <a:ext cx="2742626" cy="2700717"/>
          </a:xfrm>
          <a:custGeom>
            <a:avLst/>
            <a:gdLst>
              <a:gd name="T0" fmla="*/ 895 w 1788"/>
              <a:gd name="T1" fmla="*/ 0 h 1782"/>
              <a:gd name="T2" fmla="*/ 0 w 1788"/>
              <a:gd name="T3" fmla="*/ 891 h 1782"/>
              <a:gd name="T4" fmla="*/ 895 w 1788"/>
              <a:gd name="T5" fmla="*/ 1782 h 1782"/>
              <a:gd name="T6" fmla="*/ 1788 w 1788"/>
              <a:gd name="T7" fmla="*/ 891 h 1782"/>
              <a:gd name="T8" fmla="*/ 895 w 1788"/>
              <a:gd name="T9" fmla="*/ 0 h 17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88" h="1782">
                <a:moveTo>
                  <a:pt x="895" y="0"/>
                </a:moveTo>
                <a:lnTo>
                  <a:pt x="0" y="891"/>
                </a:lnTo>
                <a:lnTo>
                  <a:pt x="895" y="1782"/>
                </a:lnTo>
                <a:lnTo>
                  <a:pt x="1788" y="891"/>
                </a:lnTo>
                <a:lnTo>
                  <a:pt x="895" y="0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5" name="Freeform 13"/>
          <p:cNvSpPr>
            <a:spLocks noGrp="1"/>
          </p:cNvSpPr>
          <p:nvPr>
            <p:ph type="pic" sz="quarter" idx="13"/>
          </p:nvPr>
        </p:nvSpPr>
        <p:spPr bwMode="auto">
          <a:xfrm>
            <a:off x="7474991" y="356557"/>
            <a:ext cx="2742626" cy="2700717"/>
          </a:xfrm>
          <a:custGeom>
            <a:avLst/>
            <a:gdLst>
              <a:gd name="T0" fmla="*/ 895 w 1788"/>
              <a:gd name="T1" fmla="*/ 0 h 1782"/>
              <a:gd name="T2" fmla="*/ 0 w 1788"/>
              <a:gd name="T3" fmla="*/ 891 h 1782"/>
              <a:gd name="T4" fmla="*/ 895 w 1788"/>
              <a:gd name="T5" fmla="*/ 1782 h 1782"/>
              <a:gd name="T6" fmla="*/ 1788 w 1788"/>
              <a:gd name="T7" fmla="*/ 891 h 1782"/>
              <a:gd name="T8" fmla="*/ 895 w 1788"/>
              <a:gd name="T9" fmla="*/ 0 h 17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88" h="1782">
                <a:moveTo>
                  <a:pt x="895" y="0"/>
                </a:moveTo>
                <a:lnTo>
                  <a:pt x="0" y="891"/>
                </a:lnTo>
                <a:lnTo>
                  <a:pt x="895" y="1782"/>
                </a:lnTo>
                <a:lnTo>
                  <a:pt x="1788" y="891"/>
                </a:lnTo>
                <a:lnTo>
                  <a:pt x="895" y="0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66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9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9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9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9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mph" presetSubtype="0" repeatCount="2167" autoRev="1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animScale>
                                      <p:cBhvr>
                                        <p:cTn id="18" dur="1500" fill="hold"/>
                                        <p:tgtEl>
                                          <p:spTgt spid="13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" presetClass="entr" presetSubtype="3" decel="10000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9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9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decel="10000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9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9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mph" presetSubtype="0" repeatCount="2167" autoRev="1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28" dur="1500" fill="hold"/>
                                        <p:tgtEl>
                                          <p:spTgt spid="15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" presetClass="entr" presetSubtype="3" decel="10000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9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9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3" grpId="0" animBg="1"/>
      <p:bldP spid="13" grpId="0" animBg="1"/>
      <p:bldP spid="13" grpId="1" animBg="1"/>
      <p:bldP spid="14" grpId="0" animBg="1"/>
      <p:bldP spid="15" grpId="0" animBg="1"/>
      <p:bldP spid="15" grpId="1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6564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6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</p:sldLayoutIdLst>
  <p:hf hdr="0" dt="0"/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1.jpe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5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13"/>
          <p:cNvSpPr/>
          <p:nvPr/>
        </p:nvSpPr>
        <p:spPr>
          <a:xfrm>
            <a:off x="-14064" y="2320450"/>
            <a:ext cx="5304362" cy="4537550"/>
          </a:xfrm>
          <a:custGeom>
            <a:avLst/>
            <a:gdLst>
              <a:gd name="connsiteX0" fmla="*/ 1927799 w 8331287"/>
              <a:gd name="connsiteY0" fmla="*/ 0 h 6419035"/>
              <a:gd name="connsiteX1" fmla="*/ 8331287 w 8331287"/>
              <a:gd name="connsiteY1" fmla="*/ 6419035 h 6419035"/>
              <a:gd name="connsiteX2" fmla="*/ 0 w 8331287"/>
              <a:gd name="connsiteY2" fmla="*/ 6419035 h 6419035"/>
              <a:gd name="connsiteX3" fmla="*/ 0 w 8331287"/>
              <a:gd name="connsiteY3" fmla="*/ 1930738 h 641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31287" h="6419035">
                <a:moveTo>
                  <a:pt x="1927799" y="0"/>
                </a:moveTo>
                <a:lnTo>
                  <a:pt x="8331287" y="6419035"/>
                </a:lnTo>
                <a:lnTo>
                  <a:pt x="0" y="6419035"/>
                </a:lnTo>
                <a:lnTo>
                  <a:pt x="0" y="19307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3F3F3F"/>
              </a:solidFill>
              <a:latin typeface="Calibri" panose="020F0502020204030204"/>
            </a:endParaRPr>
          </a:p>
        </p:txBody>
      </p:sp>
      <p:sp>
        <p:nvSpPr>
          <p:cNvPr id="32" name="12"/>
          <p:cNvSpPr/>
          <p:nvPr/>
        </p:nvSpPr>
        <p:spPr>
          <a:xfrm>
            <a:off x="1943249" y="1095620"/>
            <a:ext cx="9998837" cy="5524017"/>
          </a:xfrm>
          <a:custGeom>
            <a:avLst/>
            <a:gdLst>
              <a:gd name="connsiteX0" fmla="*/ 8274687 w 16541919"/>
              <a:gd name="connsiteY0" fmla="*/ 0 h 8287305"/>
              <a:gd name="connsiteX1" fmla="*/ 16541919 w 16541919"/>
              <a:gd name="connsiteY1" fmla="*/ 8287303 h 8287305"/>
              <a:gd name="connsiteX2" fmla="*/ 16541917 w 16541919"/>
              <a:gd name="connsiteY2" fmla="*/ 8287305 h 8287305"/>
              <a:gd name="connsiteX3" fmla="*/ 2 w 16541919"/>
              <a:gd name="connsiteY3" fmla="*/ 8287305 h 8287305"/>
              <a:gd name="connsiteX4" fmla="*/ 0 w 16541919"/>
              <a:gd name="connsiteY4" fmla="*/ 8287303 h 8287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41919" h="8287305">
                <a:moveTo>
                  <a:pt x="8274687" y="0"/>
                </a:moveTo>
                <a:lnTo>
                  <a:pt x="16541919" y="8287303"/>
                </a:lnTo>
                <a:lnTo>
                  <a:pt x="16541917" y="8287305"/>
                </a:lnTo>
                <a:lnTo>
                  <a:pt x="2" y="8287305"/>
                </a:lnTo>
                <a:lnTo>
                  <a:pt x="0" y="8287303"/>
                </a:lnTo>
                <a:close/>
              </a:path>
            </a:pathLst>
          </a:custGeom>
          <a:solidFill>
            <a:schemeClr val="bg2">
              <a:lumMod val="95000"/>
              <a:alpha val="6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3F3F3F"/>
              </a:solidFill>
              <a:latin typeface="Calibri" panose="020F0502020204030204"/>
            </a:endParaRP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A4FC0B3C-864A-44BD-A060-86E474B4F9A0}"/>
              </a:ext>
            </a:extLst>
          </p:cNvPr>
          <p:cNvSpPr/>
          <p:nvPr/>
        </p:nvSpPr>
        <p:spPr>
          <a:xfrm flipH="1" flipV="1">
            <a:off x="2337555" y="0"/>
            <a:ext cx="3344706" cy="1680454"/>
          </a:xfrm>
          <a:custGeom>
            <a:avLst/>
            <a:gdLst>
              <a:gd name="connsiteX0" fmla="*/ 0 w 3374322"/>
              <a:gd name="connsiteY0" fmla="*/ 1669348 h 1669348"/>
              <a:gd name="connsiteX1" fmla="*/ 1694652 w 3374322"/>
              <a:gd name="connsiteY1" fmla="*/ 0 h 1669348"/>
              <a:gd name="connsiteX2" fmla="*/ 3374322 w 3374322"/>
              <a:gd name="connsiteY2" fmla="*/ 1669348 h 1669348"/>
              <a:gd name="connsiteX3" fmla="*/ 0 w 3374322"/>
              <a:gd name="connsiteY3" fmla="*/ 1669348 h 1669348"/>
              <a:gd name="connsiteX0" fmla="*/ 0 w 3352110"/>
              <a:gd name="connsiteY0" fmla="*/ 1669348 h 1669348"/>
              <a:gd name="connsiteX1" fmla="*/ 1672440 w 3352110"/>
              <a:gd name="connsiteY1" fmla="*/ 0 h 1669348"/>
              <a:gd name="connsiteX2" fmla="*/ 3352110 w 3352110"/>
              <a:gd name="connsiteY2" fmla="*/ 1669348 h 1669348"/>
              <a:gd name="connsiteX3" fmla="*/ 0 w 3352110"/>
              <a:gd name="connsiteY3" fmla="*/ 1669348 h 1669348"/>
              <a:gd name="connsiteX0" fmla="*/ 0 w 3352110"/>
              <a:gd name="connsiteY0" fmla="*/ 1680454 h 1680454"/>
              <a:gd name="connsiteX1" fmla="*/ 1683546 w 3352110"/>
              <a:gd name="connsiteY1" fmla="*/ 0 h 1680454"/>
              <a:gd name="connsiteX2" fmla="*/ 3352110 w 3352110"/>
              <a:gd name="connsiteY2" fmla="*/ 1680454 h 1680454"/>
              <a:gd name="connsiteX3" fmla="*/ 0 w 3352110"/>
              <a:gd name="connsiteY3" fmla="*/ 1680454 h 1680454"/>
              <a:gd name="connsiteX0" fmla="*/ 0 w 3344706"/>
              <a:gd name="connsiteY0" fmla="*/ 1680454 h 1680454"/>
              <a:gd name="connsiteX1" fmla="*/ 1676142 w 3344706"/>
              <a:gd name="connsiteY1" fmla="*/ 0 h 1680454"/>
              <a:gd name="connsiteX2" fmla="*/ 3344706 w 3344706"/>
              <a:gd name="connsiteY2" fmla="*/ 1680454 h 1680454"/>
              <a:gd name="connsiteX3" fmla="*/ 0 w 3344706"/>
              <a:gd name="connsiteY3" fmla="*/ 1680454 h 168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4706" h="1680454">
                <a:moveTo>
                  <a:pt x="0" y="1680454"/>
                </a:moveTo>
                <a:lnTo>
                  <a:pt x="1676142" y="0"/>
                </a:lnTo>
                <a:lnTo>
                  <a:pt x="3344706" y="1680454"/>
                </a:lnTo>
                <a:lnTo>
                  <a:pt x="0" y="1680454"/>
                </a:lnTo>
                <a:close/>
              </a:path>
            </a:pathLst>
          </a:custGeom>
          <a:gradFill>
            <a:gsLst>
              <a:gs pos="7000">
                <a:srgbClr val="09BF51">
                  <a:alpha val="25000"/>
                </a:srgbClr>
              </a:gs>
              <a:gs pos="96000">
                <a:srgbClr val="005BD6">
                  <a:alpha val="43000"/>
                </a:srgbClr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</a:pPr>
            <a:endParaRPr lang="ar-EG" sz="1200">
              <a:solidFill>
                <a:srgbClr val="3F3F3F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2972838" y="4684409"/>
            <a:ext cx="10331173" cy="28623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609539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LY" altLang="ko-KR" sz="6000" dirty="0">
                <a:gradFill>
                  <a:gsLst>
                    <a:gs pos="7000">
                      <a:srgbClr val="09BF51"/>
                    </a:gs>
                    <a:gs pos="96000">
                      <a:srgbClr val="005BD6">
                        <a:alpha val="80000"/>
                      </a:srgbClr>
                    </a:gs>
                  </a:gsLst>
                  <a:lin ang="27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ea typeface="Roboto Black" panose="02000000000000000000" pitchFamily="2" charset="0"/>
                <a:cs typeface="Aldhabi" panose="01000000000000000000" pitchFamily="2" charset="-78"/>
              </a:rPr>
              <a:t>المؤتمر العلمي الثاني لكلية المواكب الدوليـة</a:t>
            </a:r>
          </a:p>
          <a:p>
            <a:pPr algn="ctr" defTabSz="609539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LY" altLang="ko-KR" sz="6000" dirty="0">
                <a:gradFill>
                  <a:gsLst>
                    <a:gs pos="7000">
                      <a:srgbClr val="09BF51"/>
                    </a:gs>
                    <a:gs pos="96000">
                      <a:srgbClr val="005BD6">
                        <a:alpha val="80000"/>
                      </a:srgbClr>
                    </a:gs>
                  </a:gsLst>
                  <a:lin ang="27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ea typeface="Roboto Black" panose="02000000000000000000" pitchFamily="2" charset="0"/>
                <a:cs typeface="Aldhabi" panose="01000000000000000000" pitchFamily="2" charset="-78"/>
              </a:rPr>
              <a:t> للعلــوم الإدارية والماليــة</a:t>
            </a:r>
            <a:endParaRPr lang="ko-KR" altLang="en-US" sz="6000" dirty="0">
              <a:gradFill>
                <a:gsLst>
                  <a:gs pos="7000">
                    <a:srgbClr val="09BF51"/>
                  </a:gs>
                  <a:gs pos="96000">
                    <a:srgbClr val="005BD6">
                      <a:alpha val="80000"/>
                    </a:srgbClr>
                  </a:gs>
                </a:gsLst>
                <a:lin ang="27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dhabi" panose="01000000000000000000" pitchFamily="2" charset="-78"/>
              <a:ea typeface="Roboto Black" panose="02000000000000000000" pitchFamily="2" charset="0"/>
              <a:cs typeface="Aldhabi" panose="01000000000000000000" pitchFamily="2" charset="-78"/>
            </a:endParaRPr>
          </a:p>
          <a:p>
            <a:pPr marR="0" lvl="0" indent="0" algn="ctr" defTabSz="609539" rtl="1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ar-LY" altLang="ko-KR" sz="6000" dirty="0">
              <a:gradFill>
                <a:gsLst>
                  <a:gs pos="7000">
                    <a:srgbClr val="09BF51"/>
                  </a:gs>
                  <a:gs pos="96000">
                    <a:srgbClr val="005BD6">
                      <a:alpha val="80000"/>
                    </a:srgbClr>
                  </a:gs>
                </a:gsLst>
                <a:lin ang="27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dhabi" panose="01000000000000000000" pitchFamily="2" charset="-78"/>
              <a:ea typeface="Roboto Black" panose="02000000000000000000" pitchFamily="2" charset="0"/>
              <a:cs typeface="Aldhabi" panose="01000000000000000000" pitchFamily="2" charset="-78"/>
            </a:endParaRPr>
          </a:p>
        </p:txBody>
      </p:sp>
      <p:grpSp>
        <p:nvGrpSpPr>
          <p:cNvPr id="14" name="مجموعة 13"/>
          <p:cNvGrpSpPr/>
          <p:nvPr/>
        </p:nvGrpSpPr>
        <p:grpSpPr>
          <a:xfrm>
            <a:off x="9521096" y="336205"/>
            <a:ext cx="2738250" cy="1313728"/>
            <a:chOff x="9264614" y="5577178"/>
            <a:chExt cx="2891227" cy="1149961"/>
          </a:xfrm>
        </p:grpSpPr>
        <p:pic>
          <p:nvPicPr>
            <p:cNvPr id="15" name="صورة 14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8013"/>
                      </a14:imgEffect>
                      <a14:imgEffect>
                        <a14:saturation sat="34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6610">
              <a:off x="10242354" y="5577178"/>
              <a:ext cx="1059295" cy="774470"/>
            </a:xfrm>
            <a:prstGeom prst="rect">
              <a:avLst/>
            </a:prstGeom>
          </p:spPr>
        </p:pic>
        <p:sp>
          <p:nvSpPr>
            <p:cNvPr id="16" name="مستطيل 15"/>
            <p:cNvSpPr/>
            <p:nvPr/>
          </p:nvSpPr>
          <p:spPr>
            <a:xfrm rot="21599653">
              <a:off x="9264614" y="6376906"/>
              <a:ext cx="2891227" cy="3502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Arial" panose="020B0604020202020204" pitchFamily="34" charset="0"/>
                  <a:ea typeface="Sakkal Majalla" panose="02000000000000000000" pitchFamily="2" charset="-78"/>
                  <a:cs typeface="Sakkal Majalla" panose="02000000000000000000" pitchFamily="2" charset="-78"/>
                </a:rPr>
                <a:t>وزارة التعليم العالي والبحث العلمي</a:t>
              </a:r>
              <a:endParaRPr kumimoji="0" lang="ar-LY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endParaRPr>
            </a:p>
          </p:txBody>
        </p:sp>
      </p:grpSp>
      <p:grpSp>
        <p:nvGrpSpPr>
          <p:cNvPr id="19" name="مجموعة 18"/>
          <p:cNvGrpSpPr/>
          <p:nvPr/>
        </p:nvGrpSpPr>
        <p:grpSpPr>
          <a:xfrm>
            <a:off x="7109544" y="489669"/>
            <a:ext cx="2619371" cy="1830781"/>
            <a:chOff x="10881119" y="4267827"/>
            <a:chExt cx="2785082" cy="1823980"/>
          </a:xfrm>
        </p:grpSpPr>
        <p:pic>
          <p:nvPicPr>
            <p:cNvPr id="20" name="صورة 19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63000"/>
                      </a14:imgEffect>
                      <a14:imgEffect>
                        <a14:colorTemperature colorTemp="8280"/>
                      </a14:imgEffect>
                      <a14:imgEffect>
                        <a14:saturation sat="2830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545593" y="4267827"/>
              <a:ext cx="1796108" cy="1002080"/>
            </a:xfrm>
            <a:prstGeom prst="rect">
              <a:avLst/>
            </a:prstGeom>
          </p:spPr>
        </p:pic>
        <p:sp>
          <p:nvSpPr>
            <p:cNvPr id="21" name="مستطيل 20"/>
            <p:cNvSpPr/>
            <p:nvPr/>
          </p:nvSpPr>
          <p:spPr>
            <a:xfrm rot="22292">
              <a:off x="10881119" y="5474320"/>
              <a:ext cx="2785082" cy="6174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Arial" panose="020B0604020202020204" pitchFamily="34" charset="0"/>
                  <a:ea typeface="Sakkal Majalla" panose="02000000000000000000" pitchFamily="2" charset="-78"/>
                  <a:cs typeface="Sakkal Majalla" panose="02000000000000000000" pitchFamily="2" charset="-78"/>
                </a:rPr>
                <a:t>المركز 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Arial" panose="020B0604020202020204" pitchFamily="34" charset="0"/>
                  <a:ea typeface="Sakkal Majalla" panose="02000000000000000000" pitchFamily="2" charset="-78"/>
                  <a:cs typeface="Sakkal Majalla" panose="02000000000000000000" pitchFamily="2" charset="-78"/>
                </a:rPr>
                <a:t>الوطني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Arial" panose="020B0604020202020204" pitchFamily="34" charset="0"/>
                  <a:ea typeface="Sakkal Majalla" panose="02000000000000000000" pitchFamily="2" charset="-78"/>
                  <a:cs typeface="Sakkal Majalla" panose="02000000000000000000" pitchFamily="2" charset="-78"/>
                </a:rPr>
                <a:t> لضمان جودة واعتماد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Arial" panose="020B0604020202020204" pitchFamily="34" charset="0"/>
                  <a:cs typeface="Sakkal Majalla" panose="02000000000000000000" pitchFamily="2" charset="-78"/>
                </a:rPr>
                <a:t>المؤسســــــــــــات التعليميـــــــة والتدريبيـــــــة</a:t>
              </a:r>
              <a:endParaRPr kumimoji="0" lang="ar-LY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endParaRPr>
            </a:p>
          </p:txBody>
        </p:sp>
      </p:grp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E951F803-A3A6-12E9-F0C1-01158DEE4A8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1" r="7001"/>
          <a:stretch>
            <a:fillRect/>
          </a:stretch>
        </p:blipFill>
        <p:spPr>
          <a:xfrm>
            <a:off x="54402" y="-91131"/>
            <a:ext cx="8364828" cy="5524017"/>
          </a:xfrm>
        </p:spPr>
      </p:pic>
      <p:pic>
        <p:nvPicPr>
          <p:cNvPr id="18" name="صورة 1">
            <a:extLst>
              <a:ext uri="{FF2B5EF4-FFF2-40B4-BE49-F238E27FC236}">
                <a16:creationId xmlns:a16="http://schemas.microsoft.com/office/drawing/2014/main" id="{75E2FD45-C235-2FDC-A110-1A8F458F769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735" y="2763989"/>
            <a:ext cx="1964991" cy="14773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8527A4-E836-943E-E28A-DDFA21E99DD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29" y="4467038"/>
            <a:ext cx="2500577" cy="1931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259439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10" dur="15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" presetClass="entr" presetSubtype="4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9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9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autoRev="1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6" dur="1500" fill="hold"/>
                                        <p:tgtEl>
                                          <p:spTgt spid="3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2" grpId="0" animBg="1"/>
      <p:bldP spid="32" grpId="1" animBg="1"/>
      <p:bldP spid="7" grpId="0" animBg="1"/>
      <p:bldP spid="12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25"/>
          <p:cNvSpPr/>
          <p:nvPr/>
        </p:nvSpPr>
        <p:spPr>
          <a:xfrm>
            <a:off x="-44339" y="3665129"/>
            <a:ext cx="5415107" cy="3192871"/>
          </a:xfrm>
          <a:custGeom>
            <a:avLst/>
            <a:gdLst>
              <a:gd name="connsiteX0" fmla="*/ 5659958 w 8123914"/>
              <a:gd name="connsiteY0" fmla="*/ 0 h 4790045"/>
              <a:gd name="connsiteX1" fmla="*/ 5769064 w 8123914"/>
              <a:gd name="connsiteY1" fmla="*/ 0 h 4790045"/>
              <a:gd name="connsiteX2" fmla="*/ 5887262 w 8123914"/>
              <a:gd name="connsiteY2" fmla="*/ 0 h 4790045"/>
              <a:gd name="connsiteX3" fmla="*/ 5996370 w 8123914"/>
              <a:gd name="connsiteY3" fmla="*/ 9099 h 4790045"/>
              <a:gd name="connsiteX4" fmla="*/ 6105472 w 8123914"/>
              <a:gd name="connsiteY4" fmla="*/ 18194 h 4790045"/>
              <a:gd name="connsiteX5" fmla="*/ 6223670 w 8123914"/>
              <a:gd name="connsiteY5" fmla="*/ 36393 h 4790045"/>
              <a:gd name="connsiteX6" fmla="*/ 6332774 w 8123914"/>
              <a:gd name="connsiteY6" fmla="*/ 63682 h 4790045"/>
              <a:gd name="connsiteX7" fmla="*/ 6441880 w 8123914"/>
              <a:gd name="connsiteY7" fmla="*/ 90976 h 4790045"/>
              <a:gd name="connsiteX8" fmla="*/ 6550986 w 8123914"/>
              <a:gd name="connsiteY8" fmla="*/ 127369 h 4790045"/>
              <a:gd name="connsiteX9" fmla="*/ 6660090 w 8123914"/>
              <a:gd name="connsiteY9" fmla="*/ 163758 h 4790045"/>
              <a:gd name="connsiteX10" fmla="*/ 6760106 w 8123914"/>
              <a:gd name="connsiteY10" fmla="*/ 218345 h 4790045"/>
              <a:gd name="connsiteX11" fmla="*/ 6869208 w 8123914"/>
              <a:gd name="connsiteY11" fmla="*/ 263834 h 4790045"/>
              <a:gd name="connsiteX12" fmla="*/ 6969220 w 8123914"/>
              <a:gd name="connsiteY12" fmla="*/ 318417 h 4790045"/>
              <a:gd name="connsiteX13" fmla="*/ 7060144 w 8123914"/>
              <a:gd name="connsiteY13" fmla="*/ 382100 h 4790045"/>
              <a:gd name="connsiteX14" fmla="*/ 7169246 w 8123914"/>
              <a:gd name="connsiteY14" fmla="*/ 454882 h 4790045"/>
              <a:gd name="connsiteX15" fmla="*/ 7260166 w 8123914"/>
              <a:gd name="connsiteY15" fmla="*/ 518564 h 4790045"/>
              <a:gd name="connsiteX16" fmla="*/ 7351088 w 8123914"/>
              <a:gd name="connsiteY16" fmla="*/ 600445 h 4790045"/>
              <a:gd name="connsiteX17" fmla="*/ 7442008 w 8123914"/>
              <a:gd name="connsiteY17" fmla="*/ 682323 h 4790045"/>
              <a:gd name="connsiteX18" fmla="*/ 7514746 w 8123914"/>
              <a:gd name="connsiteY18" fmla="*/ 773299 h 4790045"/>
              <a:gd name="connsiteX19" fmla="*/ 7605666 w 8123914"/>
              <a:gd name="connsiteY19" fmla="*/ 855176 h 4790045"/>
              <a:gd name="connsiteX20" fmla="*/ 7669308 w 8123914"/>
              <a:gd name="connsiteY20" fmla="*/ 955252 h 4790045"/>
              <a:gd name="connsiteX21" fmla="*/ 7732956 w 8123914"/>
              <a:gd name="connsiteY21" fmla="*/ 1046228 h 4790045"/>
              <a:gd name="connsiteX22" fmla="*/ 7805688 w 8123914"/>
              <a:gd name="connsiteY22" fmla="*/ 1155399 h 4790045"/>
              <a:gd name="connsiteX23" fmla="*/ 7860244 w 8123914"/>
              <a:gd name="connsiteY23" fmla="*/ 1255475 h 4790045"/>
              <a:gd name="connsiteX24" fmla="*/ 7905704 w 8123914"/>
              <a:gd name="connsiteY24" fmla="*/ 1355546 h 4790045"/>
              <a:gd name="connsiteX25" fmla="*/ 7951164 w 8123914"/>
              <a:gd name="connsiteY25" fmla="*/ 1464717 h 4790045"/>
              <a:gd name="connsiteX26" fmla="*/ 7987534 w 8123914"/>
              <a:gd name="connsiteY26" fmla="*/ 1564793 h 4790045"/>
              <a:gd name="connsiteX27" fmla="*/ 8023902 w 8123914"/>
              <a:gd name="connsiteY27" fmla="*/ 1683063 h 4790045"/>
              <a:gd name="connsiteX28" fmla="*/ 8060268 w 8123914"/>
              <a:gd name="connsiteY28" fmla="*/ 1783134 h 4790045"/>
              <a:gd name="connsiteX29" fmla="*/ 8087546 w 8123914"/>
              <a:gd name="connsiteY29" fmla="*/ 1901404 h 4790045"/>
              <a:gd name="connsiteX30" fmla="*/ 8105728 w 8123914"/>
              <a:gd name="connsiteY30" fmla="*/ 2010575 h 4790045"/>
              <a:gd name="connsiteX31" fmla="*/ 8114822 w 8123914"/>
              <a:gd name="connsiteY31" fmla="*/ 2128845 h 4790045"/>
              <a:gd name="connsiteX32" fmla="*/ 8123914 w 8123914"/>
              <a:gd name="connsiteY32" fmla="*/ 2238016 h 4790045"/>
              <a:gd name="connsiteX33" fmla="*/ 8123914 w 8123914"/>
              <a:gd name="connsiteY33" fmla="*/ 2356286 h 4790045"/>
              <a:gd name="connsiteX34" fmla="*/ 8123914 w 8123914"/>
              <a:gd name="connsiteY34" fmla="*/ 2465457 h 4790045"/>
              <a:gd name="connsiteX35" fmla="*/ 8114822 w 8123914"/>
              <a:gd name="connsiteY35" fmla="*/ 2574628 h 4790045"/>
              <a:gd name="connsiteX36" fmla="*/ 8105728 w 8123914"/>
              <a:gd name="connsiteY36" fmla="*/ 2692898 h 4790045"/>
              <a:gd name="connsiteX37" fmla="*/ 8087546 w 8123914"/>
              <a:gd name="connsiteY37" fmla="*/ 2792974 h 4790045"/>
              <a:gd name="connsiteX38" fmla="*/ 8060268 w 8123914"/>
              <a:gd name="connsiteY38" fmla="*/ 2911239 h 4790045"/>
              <a:gd name="connsiteX39" fmla="*/ 8023902 w 8123914"/>
              <a:gd name="connsiteY39" fmla="*/ 3020415 h 4790045"/>
              <a:gd name="connsiteX40" fmla="*/ 7987534 w 8123914"/>
              <a:gd name="connsiteY40" fmla="*/ 3129584 h 4790045"/>
              <a:gd name="connsiteX41" fmla="*/ 7951164 w 8123914"/>
              <a:gd name="connsiteY41" fmla="*/ 3238757 h 4790045"/>
              <a:gd name="connsiteX42" fmla="*/ 7905704 w 8123914"/>
              <a:gd name="connsiteY42" fmla="*/ 3347926 h 4790045"/>
              <a:gd name="connsiteX43" fmla="*/ 7860244 w 8123914"/>
              <a:gd name="connsiteY43" fmla="*/ 3448003 h 4790045"/>
              <a:gd name="connsiteX44" fmla="*/ 7805688 w 8123914"/>
              <a:gd name="connsiteY44" fmla="*/ 3538978 h 4790045"/>
              <a:gd name="connsiteX45" fmla="*/ 7732956 w 8123914"/>
              <a:gd name="connsiteY45" fmla="*/ 3648150 h 4790045"/>
              <a:gd name="connsiteX46" fmla="*/ 7669308 w 8123914"/>
              <a:gd name="connsiteY46" fmla="*/ 3739126 h 4790045"/>
              <a:gd name="connsiteX47" fmla="*/ 7605666 w 8123914"/>
              <a:gd name="connsiteY47" fmla="*/ 3839197 h 4790045"/>
              <a:gd name="connsiteX48" fmla="*/ 7514746 w 8123914"/>
              <a:gd name="connsiteY48" fmla="*/ 3930174 h 4790045"/>
              <a:gd name="connsiteX49" fmla="*/ 7442008 w 8123914"/>
              <a:gd name="connsiteY49" fmla="*/ 4012054 h 4790045"/>
              <a:gd name="connsiteX50" fmla="*/ 6664492 w 8123914"/>
              <a:gd name="connsiteY50" fmla="*/ 4790045 h 4790045"/>
              <a:gd name="connsiteX51" fmla="*/ 0 w 8123914"/>
              <a:gd name="connsiteY51" fmla="*/ 4790045 h 4790045"/>
              <a:gd name="connsiteX52" fmla="*/ 4105218 w 8123914"/>
              <a:gd name="connsiteY52" fmla="*/ 682323 h 4790045"/>
              <a:gd name="connsiteX53" fmla="*/ 4196138 w 8123914"/>
              <a:gd name="connsiteY53" fmla="*/ 600445 h 4790045"/>
              <a:gd name="connsiteX54" fmla="*/ 4287058 w 8123914"/>
              <a:gd name="connsiteY54" fmla="*/ 518564 h 4790045"/>
              <a:gd name="connsiteX55" fmla="*/ 4377978 w 8123914"/>
              <a:gd name="connsiteY55" fmla="*/ 454882 h 4790045"/>
              <a:gd name="connsiteX56" fmla="*/ 4477990 w 8123914"/>
              <a:gd name="connsiteY56" fmla="*/ 382100 h 4790045"/>
              <a:gd name="connsiteX57" fmla="*/ 4568910 w 8123914"/>
              <a:gd name="connsiteY57" fmla="*/ 318417 h 4790045"/>
              <a:gd name="connsiteX58" fmla="*/ 4678017 w 8123914"/>
              <a:gd name="connsiteY58" fmla="*/ 263834 h 4790045"/>
              <a:gd name="connsiteX59" fmla="*/ 4778029 w 8123914"/>
              <a:gd name="connsiteY59" fmla="*/ 218345 h 4790045"/>
              <a:gd name="connsiteX60" fmla="*/ 4878040 w 8123914"/>
              <a:gd name="connsiteY60" fmla="*/ 163758 h 4790045"/>
              <a:gd name="connsiteX61" fmla="*/ 4996238 w 8123914"/>
              <a:gd name="connsiteY61" fmla="*/ 127369 h 4790045"/>
              <a:gd name="connsiteX62" fmla="*/ 5096254 w 8123914"/>
              <a:gd name="connsiteY62" fmla="*/ 90976 h 4790045"/>
              <a:gd name="connsiteX63" fmla="*/ 5214452 w 8123914"/>
              <a:gd name="connsiteY63" fmla="*/ 63682 h 4790045"/>
              <a:gd name="connsiteX64" fmla="*/ 5323554 w 8123914"/>
              <a:gd name="connsiteY64" fmla="*/ 36393 h 4790045"/>
              <a:gd name="connsiteX65" fmla="*/ 5432659 w 8123914"/>
              <a:gd name="connsiteY65" fmla="*/ 18194 h 4790045"/>
              <a:gd name="connsiteX66" fmla="*/ 5541764 w 8123914"/>
              <a:gd name="connsiteY66" fmla="*/ 9099 h 4790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8123914" h="4790045">
                <a:moveTo>
                  <a:pt x="5659958" y="0"/>
                </a:moveTo>
                <a:lnTo>
                  <a:pt x="5769064" y="0"/>
                </a:lnTo>
                <a:lnTo>
                  <a:pt x="5887262" y="0"/>
                </a:lnTo>
                <a:lnTo>
                  <a:pt x="5996370" y="9099"/>
                </a:lnTo>
                <a:lnTo>
                  <a:pt x="6105472" y="18194"/>
                </a:lnTo>
                <a:lnTo>
                  <a:pt x="6223670" y="36393"/>
                </a:lnTo>
                <a:lnTo>
                  <a:pt x="6332774" y="63682"/>
                </a:lnTo>
                <a:lnTo>
                  <a:pt x="6441880" y="90976"/>
                </a:lnTo>
                <a:lnTo>
                  <a:pt x="6550986" y="127369"/>
                </a:lnTo>
                <a:lnTo>
                  <a:pt x="6660090" y="163758"/>
                </a:lnTo>
                <a:lnTo>
                  <a:pt x="6760106" y="218345"/>
                </a:lnTo>
                <a:lnTo>
                  <a:pt x="6869208" y="263834"/>
                </a:lnTo>
                <a:lnTo>
                  <a:pt x="6969220" y="318417"/>
                </a:lnTo>
                <a:lnTo>
                  <a:pt x="7060144" y="382100"/>
                </a:lnTo>
                <a:lnTo>
                  <a:pt x="7169246" y="454882"/>
                </a:lnTo>
                <a:lnTo>
                  <a:pt x="7260166" y="518564"/>
                </a:lnTo>
                <a:lnTo>
                  <a:pt x="7351088" y="600445"/>
                </a:lnTo>
                <a:lnTo>
                  <a:pt x="7442008" y="682323"/>
                </a:lnTo>
                <a:lnTo>
                  <a:pt x="7514746" y="773299"/>
                </a:lnTo>
                <a:lnTo>
                  <a:pt x="7605666" y="855176"/>
                </a:lnTo>
                <a:lnTo>
                  <a:pt x="7669308" y="955252"/>
                </a:lnTo>
                <a:lnTo>
                  <a:pt x="7732956" y="1046228"/>
                </a:lnTo>
                <a:lnTo>
                  <a:pt x="7805688" y="1155399"/>
                </a:lnTo>
                <a:lnTo>
                  <a:pt x="7860244" y="1255475"/>
                </a:lnTo>
                <a:lnTo>
                  <a:pt x="7905704" y="1355546"/>
                </a:lnTo>
                <a:lnTo>
                  <a:pt x="7951164" y="1464717"/>
                </a:lnTo>
                <a:lnTo>
                  <a:pt x="7987534" y="1564793"/>
                </a:lnTo>
                <a:lnTo>
                  <a:pt x="8023902" y="1683063"/>
                </a:lnTo>
                <a:lnTo>
                  <a:pt x="8060268" y="1783134"/>
                </a:lnTo>
                <a:lnTo>
                  <a:pt x="8087546" y="1901404"/>
                </a:lnTo>
                <a:lnTo>
                  <a:pt x="8105728" y="2010575"/>
                </a:lnTo>
                <a:lnTo>
                  <a:pt x="8114822" y="2128845"/>
                </a:lnTo>
                <a:lnTo>
                  <a:pt x="8123914" y="2238016"/>
                </a:lnTo>
                <a:lnTo>
                  <a:pt x="8123914" y="2356286"/>
                </a:lnTo>
                <a:lnTo>
                  <a:pt x="8123914" y="2465457"/>
                </a:lnTo>
                <a:lnTo>
                  <a:pt x="8114822" y="2574628"/>
                </a:lnTo>
                <a:lnTo>
                  <a:pt x="8105728" y="2692898"/>
                </a:lnTo>
                <a:lnTo>
                  <a:pt x="8087546" y="2792974"/>
                </a:lnTo>
                <a:lnTo>
                  <a:pt x="8060268" y="2911239"/>
                </a:lnTo>
                <a:lnTo>
                  <a:pt x="8023902" y="3020415"/>
                </a:lnTo>
                <a:lnTo>
                  <a:pt x="7987534" y="3129584"/>
                </a:lnTo>
                <a:lnTo>
                  <a:pt x="7951164" y="3238757"/>
                </a:lnTo>
                <a:lnTo>
                  <a:pt x="7905704" y="3347926"/>
                </a:lnTo>
                <a:lnTo>
                  <a:pt x="7860244" y="3448003"/>
                </a:lnTo>
                <a:lnTo>
                  <a:pt x="7805688" y="3538978"/>
                </a:lnTo>
                <a:lnTo>
                  <a:pt x="7732956" y="3648150"/>
                </a:lnTo>
                <a:lnTo>
                  <a:pt x="7669308" y="3739126"/>
                </a:lnTo>
                <a:lnTo>
                  <a:pt x="7605666" y="3839197"/>
                </a:lnTo>
                <a:lnTo>
                  <a:pt x="7514746" y="3930174"/>
                </a:lnTo>
                <a:lnTo>
                  <a:pt x="7442008" y="4012054"/>
                </a:lnTo>
                <a:lnTo>
                  <a:pt x="6664492" y="4790045"/>
                </a:lnTo>
                <a:lnTo>
                  <a:pt x="0" y="4790045"/>
                </a:lnTo>
                <a:lnTo>
                  <a:pt x="4105218" y="682323"/>
                </a:lnTo>
                <a:lnTo>
                  <a:pt x="4196138" y="600445"/>
                </a:lnTo>
                <a:lnTo>
                  <a:pt x="4287058" y="518564"/>
                </a:lnTo>
                <a:lnTo>
                  <a:pt x="4377978" y="454882"/>
                </a:lnTo>
                <a:lnTo>
                  <a:pt x="4477990" y="382100"/>
                </a:lnTo>
                <a:lnTo>
                  <a:pt x="4568910" y="318417"/>
                </a:lnTo>
                <a:lnTo>
                  <a:pt x="4678017" y="263834"/>
                </a:lnTo>
                <a:lnTo>
                  <a:pt x="4778029" y="218345"/>
                </a:lnTo>
                <a:lnTo>
                  <a:pt x="4878040" y="163758"/>
                </a:lnTo>
                <a:lnTo>
                  <a:pt x="4996238" y="127369"/>
                </a:lnTo>
                <a:lnTo>
                  <a:pt x="5096254" y="90976"/>
                </a:lnTo>
                <a:lnTo>
                  <a:pt x="5214452" y="63682"/>
                </a:lnTo>
                <a:lnTo>
                  <a:pt x="5323554" y="36393"/>
                </a:lnTo>
                <a:lnTo>
                  <a:pt x="5432659" y="18194"/>
                </a:lnTo>
                <a:lnTo>
                  <a:pt x="5541764" y="9099"/>
                </a:lnTo>
                <a:close/>
              </a:path>
            </a:pathLst>
          </a:custGeom>
          <a:solidFill>
            <a:schemeClr val="bg2">
              <a:lumMod val="95000"/>
              <a:alpha val="6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3F3F3F"/>
              </a:solidFill>
              <a:latin typeface="Calibri" panose="020F0502020204030204"/>
            </a:endParaRPr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65EBFBEF-2AAE-CD71-DD4C-B02B53BA26CD}"/>
              </a:ext>
            </a:extLst>
          </p:cNvPr>
          <p:cNvSpPr txBox="1"/>
          <p:nvPr/>
        </p:nvSpPr>
        <p:spPr>
          <a:xfrm>
            <a:off x="4714835" y="2987860"/>
            <a:ext cx="7477165" cy="135453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609539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LY" altLang="ko-KR" sz="6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ExtraBold" panose="00000900000000000000" pitchFamily="50" charset="0"/>
                <a:ea typeface="Roboto Black" panose="02000000000000000000" pitchFamily="2" charset="0"/>
                <a:cs typeface="Old Antic Outline Shaded" panose="02010400000000000000" pitchFamily="2" charset="-78"/>
              </a:rPr>
              <a:t>شكراً لِحُسنِ </a:t>
            </a:r>
            <a:r>
              <a:rPr lang="ar-LY" altLang="ko-KR" sz="6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ExtraBold" panose="00000900000000000000" pitchFamily="50" charset="0"/>
                <a:ea typeface="Roboto Black" panose="02000000000000000000" pitchFamily="2" charset="0"/>
                <a:cs typeface="Old Antic Outline Shaded" panose="02010400000000000000" pitchFamily="2" charset="-78"/>
              </a:rPr>
              <a:t>إستِماعِكُمْ</a:t>
            </a:r>
            <a:r>
              <a:rPr lang="ar-LY" altLang="ko-KR" sz="6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ExtraBold" panose="00000900000000000000" pitchFamily="50" charset="0"/>
                <a:ea typeface="Roboto Black" panose="02000000000000000000" pitchFamily="2" charset="0"/>
                <a:cs typeface="Old Antic Outline Shaded" panose="02010400000000000000" pitchFamily="2" charset="-78"/>
              </a:rPr>
              <a:t> </a:t>
            </a:r>
            <a:endParaRPr lang="ko-KR" altLang="en-US" sz="6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ExtraBold" panose="00000900000000000000" pitchFamily="50" charset="0"/>
              <a:ea typeface="Roboto Black" panose="02000000000000000000" pitchFamily="2" charset="0"/>
              <a:cs typeface="Old Antic Outline Shaded" panose="02010400000000000000" pitchFamily="2" charset="-78"/>
            </a:endParaRP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0E81C4D4-E924-6655-0BD0-F2AD9CD1B25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5" r="23865"/>
          <a:stretch>
            <a:fillRect/>
          </a:stretch>
        </p:blipFill>
        <p:spPr>
          <a:xfrm>
            <a:off x="0" y="82881"/>
            <a:ext cx="5421102" cy="5809957"/>
          </a:xfrm>
        </p:spPr>
      </p:pic>
      <p:pic>
        <p:nvPicPr>
          <p:cNvPr id="13" name="صورة 1">
            <a:extLst>
              <a:ext uri="{FF2B5EF4-FFF2-40B4-BE49-F238E27FC236}">
                <a16:creationId xmlns:a16="http://schemas.microsoft.com/office/drawing/2014/main" id="{7034660F-AC06-5D17-C76D-07F101586A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729" y="147725"/>
            <a:ext cx="2891715" cy="21741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315BB2F-D07B-5D68-B2DA-0B34B8D317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653" y="4454940"/>
            <a:ext cx="2919527" cy="22553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443244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repeatCount="indefinite" autoRev="1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9" dur="1500" fill="hold"/>
                                        <p:tgtEl>
                                          <p:spTgt spid="3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5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1">
            <a:extLst>
              <a:ext uri="{FF2B5EF4-FFF2-40B4-BE49-F238E27FC236}">
                <a16:creationId xmlns:a16="http://schemas.microsoft.com/office/drawing/2014/main" id="{F61C384F-4526-8C1B-2F14-C3EB5973587B}"/>
              </a:ext>
            </a:extLst>
          </p:cNvPr>
          <p:cNvSpPr txBox="1">
            <a:spLocks/>
          </p:cNvSpPr>
          <p:nvPr/>
        </p:nvSpPr>
        <p:spPr>
          <a:xfrm>
            <a:off x="252818" y="2817846"/>
            <a:ext cx="11503753" cy="16524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>
            <a:lvl1pPr algn="r" defTabSz="914309" rtl="1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ar-LY" sz="2400" kern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 </a:t>
            </a:r>
          </a:p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ar-LY" sz="9300" kern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عنوان المؤتمر</a:t>
            </a:r>
          </a:p>
          <a:p>
            <a:pPr marL="0" marR="0" algn="ct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9300" kern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الاستثمار الأجنبي ودوره في تفعيل الاداء التنموي في ليبيا</a:t>
            </a:r>
            <a:endParaRPr lang="en-US" sz="9300" kern="1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Monotype Koufi" pitchFamily="2" charset="-78"/>
              <a:cs typeface="Monotype Koufi" pitchFamily="2" charset="-78"/>
            </a:endParaRPr>
          </a:p>
          <a:p>
            <a:pPr defTabSz="9144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endParaRPr lang="ar-LY" sz="6700" kern="1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endParaRPr lang="ar-LY" sz="2400" kern="1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صورة 1">
            <a:extLst>
              <a:ext uri="{FF2B5EF4-FFF2-40B4-BE49-F238E27FC236}">
                <a16:creationId xmlns:a16="http://schemas.microsoft.com/office/drawing/2014/main" id="{AC68C3EC-0A88-93F9-C8DE-C0E1AF129F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686" y="330981"/>
            <a:ext cx="1964991" cy="14773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0EFA4A-E66D-C7FA-4E91-5608433056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23" y="91961"/>
            <a:ext cx="2531274" cy="195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3721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20"/>
          <p:cNvSpPr/>
          <p:nvPr/>
        </p:nvSpPr>
        <p:spPr>
          <a:xfrm>
            <a:off x="941" y="1234202"/>
            <a:ext cx="5328262" cy="5623798"/>
          </a:xfrm>
          <a:custGeom>
            <a:avLst/>
            <a:gdLst>
              <a:gd name="connsiteX0" fmla="*/ 5137046 w 7993627"/>
              <a:gd name="connsiteY0" fmla="*/ 3139940 h 8436999"/>
              <a:gd name="connsiteX1" fmla="*/ 5272345 w 7993627"/>
              <a:gd name="connsiteY1" fmla="*/ 3142492 h 8436999"/>
              <a:gd name="connsiteX2" fmla="*/ 5410196 w 7993627"/>
              <a:gd name="connsiteY2" fmla="*/ 3150147 h 8436999"/>
              <a:gd name="connsiteX3" fmla="*/ 5545494 w 7993627"/>
              <a:gd name="connsiteY3" fmla="*/ 3165457 h 8436999"/>
              <a:gd name="connsiteX4" fmla="*/ 5680792 w 7993627"/>
              <a:gd name="connsiteY4" fmla="*/ 3190973 h 8436999"/>
              <a:gd name="connsiteX5" fmla="*/ 5813538 w 7993627"/>
              <a:gd name="connsiteY5" fmla="*/ 3219041 h 8436999"/>
              <a:gd name="connsiteX6" fmla="*/ 5943731 w 7993627"/>
              <a:gd name="connsiteY6" fmla="*/ 3252211 h 8436999"/>
              <a:gd name="connsiteX7" fmla="*/ 6073923 w 7993627"/>
              <a:gd name="connsiteY7" fmla="*/ 3295587 h 8436999"/>
              <a:gd name="connsiteX8" fmla="*/ 6199011 w 7993627"/>
              <a:gd name="connsiteY8" fmla="*/ 3341516 h 8436999"/>
              <a:gd name="connsiteX9" fmla="*/ 6324097 w 7993627"/>
              <a:gd name="connsiteY9" fmla="*/ 3395099 h 8436999"/>
              <a:gd name="connsiteX10" fmla="*/ 6446631 w 7993627"/>
              <a:gd name="connsiteY10" fmla="*/ 3453785 h 8436999"/>
              <a:gd name="connsiteX11" fmla="*/ 6564061 w 7993627"/>
              <a:gd name="connsiteY11" fmla="*/ 3520125 h 8436999"/>
              <a:gd name="connsiteX12" fmla="*/ 6678935 w 7993627"/>
              <a:gd name="connsiteY12" fmla="*/ 3589018 h 8436999"/>
              <a:gd name="connsiteX13" fmla="*/ 6791259 w 7993627"/>
              <a:gd name="connsiteY13" fmla="*/ 3663013 h 8436999"/>
              <a:gd name="connsiteX14" fmla="*/ 6898477 w 7993627"/>
              <a:gd name="connsiteY14" fmla="*/ 3744664 h 8436999"/>
              <a:gd name="connsiteX15" fmla="*/ 7003141 w 7993627"/>
              <a:gd name="connsiteY15" fmla="*/ 3831418 h 8436999"/>
              <a:gd name="connsiteX16" fmla="*/ 7102701 w 7993627"/>
              <a:gd name="connsiteY16" fmla="*/ 3923274 h 8436999"/>
              <a:gd name="connsiteX17" fmla="*/ 7199707 w 7993627"/>
              <a:gd name="connsiteY17" fmla="*/ 4020234 h 8436999"/>
              <a:gd name="connsiteX18" fmla="*/ 7291607 w 7993627"/>
              <a:gd name="connsiteY18" fmla="*/ 4119744 h 8436999"/>
              <a:gd name="connsiteX19" fmla="*/ 7375851 w 7993627"/>
              <a:gd name="connsiteY19" fmla="*/ 4224358 h 8436999"/>
              <a:gd name="connsiteX20" fmla="*/ 7457539 w 7993627"/>
              <a:gd name="connsiteY20" fmla="*/ 4334076 h 8436999"/>
              <a:gd name="connsiteX21" fmla="*/ 7534123 w 7993627"/>
              <a:gd name="connsiteY21" fmla="*/ 4448897 h 8436999"/>
              <a:gd name="connsiteX22" fmla="*/ 7605601 w 7993627"/>
              <a:gd name="connsiteY22" fmla="*/ 4568821 h 8436999"/>
              <a:gd name="connsiteX23" fmla="*/ 7671975 w 7993627"/>
              <a:gd name="connsiteY23" fmla="*/ 4691296 h 8436999"/>
              <a:gd name="connsiteX24" fmla="*/ 7730689 w 7993627"/>
              <a:gd name="connsiteY24" fmla="*/ 4818874 h 8436999"/>
              <a:gd name="connsiteX25" fmla="*/ 7784297 w 7993627"/>
              <a:gd name="connsiteY25" fmla="*/ 4949005 h 8436999"/>
              <a:gd name="connsiteX26" fmla="*/ 7832801 w 7993627"/>
              <a:gd name="connsiteY26" fmla="*/ 5084238 h 8436999"/>
              <a:gd name="connsiteX27" fmla="*/ 7871093 w 7993627"/>
              <a:gd name="connsiteY27" fmla="*/ 5222022 h 8436999"/>
              <a:gd name="connsiteX28" fmla="*/ 7901727 w 7993627"/>
              <a:gd name="connsiteY28" fmla="*/ 5341947 h 8436999"/>
              <a:gd name="connsiteX29" fmla="*/ 7927253 w 7993627"/>
              <a:gd name="connsiteY29" fmla="*/ 5464422 h 8436999"/>
              <a:gd name="connsiteX30" fmla="*/ 7945123 w 7993627"/>
              <a:gd name="connsiteY30" fmla="*/ 5584345 h 8436999"/>
              <a:gd name="connsiteX31" fmla="*/ 7957887 w 7993627"/>
              <a:gd name="connsiteY31" fmla="*/ 5704269 h 8436999"/>
              <a:gd name="connsiteX32" fmla="*/ 7965547 w 7993627"/>
              <a:gd name="connsiteY32" fmla="*/ 5824193 h 8436999"/>
              <a:gd name="connsiteX33" fmla="*/ 7968099 w 7993627"/>
              <a:gd name="connsiteY33" fmla="*/ 5946668 h 8436999"/>
              <a:gd name="connsiteX34" fmla="*/ 7965547 w 7993627"/>
              <a:gd name="connsiteY34" fmla="*/ 6066592 h 8436999"/>
              <a:gd name="connsiteX35" fmla="*/ 7957887 w 7993627"/>
              <a:gd name="connsiteY35" fmla="*/ 6183963 h 8436999"/>
              <a:gd name="connsiteX36" fmla="*/ 7945123 w 7993627"/>
              <a:gd name="connsiteY36" fmla="*/ 6301336 h 8436999"/>
              <a:gd name="connsiteX37" fmla="*/ 7927253 w 7993627"/>
              <a:gd name="connsiteY37" fmla="*/ 6418708 h 8436999"/>
              <a:gd name="connsiteX38" fmla="*/ 7904279 w 7993627"/>
              <a:gd name="connsiteY38" fmla="*/ 6536080 h 8436999"/>
              <a:gd name="connsiteX39" fmla="*/ 7876199 w 7993627"/>
              <a:gd name="connsiteY39" fmla="*/ 6648350 h 8436999"/>
              <a:gd name="connsiteX40" fmla="*/ 7845565 w 7993627"/>
              <a:gd name="connsiteY40" fmla="*/ 6760618 h 8436999"/>
              <a:gd name="connsiteX41" fmla="*/ 7807273 w 7993627"/>
              <a:gd name="connsiteY41" fmla="*/ 6872887 h 8436999"/>
              <a:gd name="connsiteX42" fmla="*/ 7768981 w 7993627"/>
              <a:gd name="connsiteY42" fmla="*/ 6982605 h 8436999"/>
              <a:gd name="connsiteX43" fmla="*/ 7723031 w 7993627"/>
              <a:gd name="connsiteY43" fmla="*/ 7089770 h 8436999"/>
              <a:gd name="connsiteX44" fmla="*/ 7674527 w 7993627"/>
              <a:gd name="connsiteY44" fmla="*/ 7194384 h 8436999"/>
              <a:gd name="connsiteX45" fmla="*/ 7620919 w 7993627"/>
              <a:gd name="connsiteY45" fmla="*/ 7296448 h 8436999"/>
              <a:gd name="connsiteX46" fmla="*/ 7562203 w 7993627"/>
              <a:gd name="connsiteY46" fmla="*/ 7398511 h 8436999"/>
              <a:gd name="connsiteX47" fmla="*/ 7500937 w 7993627"/>
              <a:gd name="connsiteY47" fmla="*/ 7498022 h 8436999"/>
              <a:gd name="connsiteX48" fmla="*/ 7434565 w 7993627"/>
              <a:gd name="connsiteY48" fmla="*/ 7592429 h 8436999"/>
              <a:gd name="connsiteX49" fmla="*/ 7363087 w 7993627"/>
              <a:gd name="connsiteY49" fmla="*/ 7686838 h 8436999"/>
              <a:gd name="connsiteX50" fmla="*/ 7291607 w 7993627"/>
              <a:gd name="connsiteY50" fmla="*/ 7776143 h 8436999"/>
              <a:gd name="connsiteX51" fmla="*/ 7212471 w 7993627"/>
              <a:gd name="connsiteY51" fmla="*/ 7865448 h 8436999"/>
              <a:gd name="connsiteX52" fmla="*/ 7130781 w 7993627"/>
              <a:gd name="connsiteY52" fmla="*/ 7949648 h 8436999"/>
              <a:gd name="connsiteX53" fmla="*/ 7043985 w 7993627"/>
              <a:gd name="connsiteY53" fmla="*/ 8031300 h 8436999"/>
              <a:gd name="connsiteX54" fmla="*/ 6959743 w 7993627"/>
              <a:gd name="connsiteY54" fmla="*/ 8107847 h 8436999"/>
              <a:gd name="connsiteX55" fmla="*/ 6865291 w 7993627"/>
              <a:gd name="connsiteY55" fmla="*/ 8179290 h 8436999"/>
              <a:gd name="connsiteX56" fmla="*/ 6770837 w 7993627"/>
              <a:gd name="connsiteY56" fmla="*/ 8250734 h 8436999"/>
              <a:gd name="connsiteX57" fmla="*/ 6671277 w 7993627"/>
              <a:gd name="connsiteY57" fmla="*/ 8319628 h 8436999"/>
              <a:gd name="connsiteX58" fmla="*/ 6569167 w 7993627"/>
              <a:gd name="connsiteY58" fmla="*/ 8378312 h 8436999"/>
              <a:gd name="connsiteX59" fmla="*/ 6464501 w 7993627"/>
              <a:gd name="connsiteY59" fmla="*/ 8436999 h 8436999"/>
              <a:gd name="connsiteX60" fmla="*/ 0 w 7993627"/>
              <a:gd name="connsiteY60" fmla="*/ 8436999 h 8436999"/>
              <a:gd name="connsiteX61" fmla="*/ 0 w 7993627"/>
              <a:gd name="connsiteY61" fmla="*/ 4425610 h 8436999"/>
              <a:gd name="connsiteX62" fmla="*/ 4437580 w 7993627"/>
              <a:gd name="connsiteY62" fmla="*/ 3234350 h 8436999"/>
              <a:gd name="connsiteX63" fmla="*/ 4575432 w 7993627"/>
              <a:gd name="connsiteY63" fmla="*/ 3201180 h 8436999"/>
              <a:gd name="connsiteX64" fmla="*/ 4718388 w 7993627"/>
              <a:gd name="connsiteY64" fmla="*/ 3173112 h 8436999"/>
              <a:gd name="connsiteX65" fmla="*/ 4856238 w 7993627"/>
              <a:gd name="connsiteY65" fmla="*/ 3155250 h 8436999"/>
              <a:gd name="connsiteX66" fmla="*/ 4994090 w 7993627"/>
              <a:gd name="connsiteY66" fmla="*/ 3145044 h 8436999"/>
              <a:gd name="connsiteX67" fmla="*/ 6717839 w 7993627"/>
              <a:gd name="connsiteY67" fmla="*/ 0 h 8436999"/>
              <a:gd name="connsiteX68" fmla="*/ 6776525 w 7993627"/>
              <a:gd name="connsiteY68" fmla="*/ 0 h 8436999"/>
              <a:gd name="connsiteX69" fmla="*/ 6835211 w 7993627"/>
              <a:gd name="connsiteY69" fmla="*/ 0 h 8436999"/>
              <a:gd name="connsiteX70" fmla="*/ 6896447 w 7993627"/>
              <a:gd name="connsiteY70" fmla="*/ 2553 h 8436999"/>
              <a:gd name="connsiteX71" fmla="*/ 6952583 w 7993627"/>
              <a:gd name="connsiteY71" fmla="*/ 10212 h 8436999"/>
              <a:gd name="connsiteX72" fmla="*/ 7011271 w 7993627"/>
              <a:gd name="connsiteY72" fmla="*/ 20423 h 8436999"/>
              <a:gd name="connsiteX73" fmla="*/ 7069955 w 7993627"/>
              <a:gd name="connsiteY73" fmla="*/ 30634 h 8436999"/>
              <a:gd name="connsiteX74" fmla="*/ 7126091 w 7993627"/>
              <a:gd name="connsiteY74" fmla="*/ 45951 h 8436999"/>
              <a:gd name="connsiteX75" fmla="*/ 7182225 w 7993627"/>
              <a:gd name="connsiteY75" fmla="*/ 66373 h 8436999"/>
              <a:gd name="connsiteX76" fmla="*/ 7235807 w 7993627"/>
              <a:gd name="connsiteY76" fmla="*/ 86795 h 8436999"/>
              <a:gd name="connsiteX77" fmla="*/ 7289391 w 7993627"/>
              <a:gd name="connsiteY77" fmla="*/ 107218 h 8436999"/>
              <a:gd name="connsiteX78" fmla="*/ 7340423 w 7993627"/>
              <a:gd name="connsiteY78" fmla="*/ 132746 h 8436999"/>
              <a:gd name="connsiteX79" fmla="*/ 7391455 w 7993627"/>
              <a:gd name="connsiteY79" fmla="*/ 163379 h 8436999"/>
              <a:gd name="connsiteX80" fmla="*/ 7439935 w 7993627"/>
              <a:gd name="connsiteY80" fmla="*/ 191460 h 8436999"/>
              <a:gd name="connsiteX81" fmla="*/ 7488413 w 7993627"/>
              <a:gd name="connsiteY81" fmla="*/ 224647 h 8436999"/>
              <a:gd name="connsiteX82" fmla="*/ 7536895 w 7993627"/>
              <a:gd name="connsiteY82" fmla="*/ 260386 h 8436999"/>
              <a:gd name="connsiteX83" fmla="*/ 7580271 w 7993627"/>
              <a:gd name="connsiteY83" fmla="*/ 296125 h 8436999"/>
              <a:gd name="connsiteX84" fmla="*/ 7623647 w 7993627"/>
              <a:gd name="connsiteY84" fmla="*/ 334416 h 8436999"/>
              <a:gd name="connsiteX85" fmla="*/ 7664473 w 7993627"/>
              <a:gd name="connsiteY85" fmla="*/ 377814 h 8436999"/>
              <a:gd name="connsiteX86" fmla="*/ 7702747 w 7993627"/>
              <a:gd name="connsiteY86" fmla="*/ 418660 h 8436999"/>
              <a:gd name="connsiteX87" fmla="*/ 7741021 w 7993627"/>
              <a:gd name="connsiteY87" fmla="*/ 467162 h 8436999"/>
              <a:gd name="connsiteX88" fmla="*/ 7776741 w 7993627"/>
              <a:gd name="connsiteY88" fmla="*/ 513113 h 8436999"/>
              <a:gd name="connsiteX89" fmla="*/ 7807361 w 7993627"/>
              <a:gd name="connsiteY89" fmla="*/ 564169 h 8436999"/>
              <a:gd name="connsiteX90" fmla="*/ 7840533 w 7993627"/>
              <a:gd name="connsiteY90" fmla="*/ 612673 h 8436999"/>
              <a:gd name="connsiteX91" fmla="*/ 7868599 w 7993627"/>
              <a:gd name="connsiteY91" fmla="*/ 666281 h 8436999"/>
              <a:gd name="connsiteX92" fmla="*/ 7891563 w 7993627"/>
              <a:gd name="connsiteY92" fmla="*/ 719889 h 8436999"/>
              <a:gd name="connsiteX93" fmla="*/ 7914527 w 7993627"/>
              <a:gd name="connsiteY93" fmla="*/ 778604 h 8436999"/>
              <a:gd name="connsiteX94" fmla="*/ 7937491 w 7993627"/>
              <a:gd name="connsiteY94" fmla="*/ 837318 h 8436999"/>
              <a:gd name="connsiteX95" fmla="*/ 7955353 w 7993627"/>
              <a:gd name="connsiteY95" fmla="*/ 893480 h 8436999"/>
              <a:gd name="connsiteX96" fmla="*/ 7968111 w 7993627"/>
              <a:gd name="connsiteY96" fmla="*/ 954747 h 8436999"/>
              <a:gd name="connsiteX97" fmla="*/ 7980869 w 7993627"/>
              <a:gd name="connsiteY97" fmla="*/ 1016014 h 8436999"/>
              <a:gd name="connsiteX98" fmla="*/ 7988523 w 7993627"/>
              <a:gd name="connsiteY98" fmla="*/ 1077282 h 8436999"/>
              <a:gd name="connsiteX99" fmla="*/ 7993627 w 7993627"/>
              <a:gd name="connsiteY99" fmla="*/ 1135996 h 8436999"/>
              <a:gd name="connsiteX100" fmla="*/ 7993627 w 7993627"/>
              <a:gd name="connsiteY100" fmla="*/ 1194710 h 8436999"/>
              <a:gd name="connsiteX101" fmla="*/ 7993627 w 7993627"/>
              <a:gd name="connsiteY101" fmla="*/ 1255978 h 8436999"/>
              <a:gd name="connsiteX102" fmla="*/ 7991075 w 7993627"/>
              <a:gd name="connsiteY102" fmla="*/ 1314692 h 8436999"/>
              <a:gd name="connsiteX103" fmla="*/ 7983419 w 7993627"/>
              <a:gd name="connsiteY103" fmla="*/ 1373407 h 8436999"/>
              <a:gd name="connsiteX104" fmla="*/ 7973213 w 7993627"/>
              <a:gd name="connsiteY104" fmla="*/ 1432121 h 8436999"/>
              <a:gd name="connsiteX105" fmla="*/ 7963007 w 7993627"/>
              <a:gd name="connsiteY105" fmla="*/ 1488282 h 8436999"/>
              <a:gd name="connsiteX106" fmla="*/ 7947697 w 7993627"/>
              <a:gd name="connsiteY106" fmla="*/ 1546997 h 8436999"/>
              <a:gd name="connsiteX107" fmla="*/ 7929837 w 7993627"/>
              <a:gd name="connsiteY107" fmla="*/ 1600605 h 8436999"/>
              <a:gd name="connsiteX108" fmla="*/ 7906873 w 7993627"/>
              <a:gd name="connsiteY108" fmla="*/ 1656767 h 8436999"/>
              <a:gd name="connsiteX109" fmla="*/ 7883907 w 7993627"/>
              <a:gd name="connsiteY109" fmla="*/ 1707823 h 8436999"/>
              <a:gd name="connsiteX110" fmla="*/ 7860943 w 7993627"/>
              <a:gd name="connsiteY110" fmla="*/ 1761432 h 8436999"/>
              <a:gd name="connsiteX111" fmla="*/ 7832877 w 7993627"/>
              <a:gd name="connsiteY111" fmla="*/ 1809935 h 8436999"/>
              <a:gd name="connsiteX112" fmla="*/ 7802259 w 7993627"/>
              <a:gd name="connsiteY112" fmla="*/ 1860991 h 8436999"/>
              <a:gd name="connsiteX113" fmla="*/ 7769087 w 7993627"/>
              <a:gd name="connsiteY113" fmla="*/ 1909494 h 8436999"/>
              <a:gd name="connsiteX114" fmla="*/ 7735917 w 7993627"/>
              <a:gd name="connsiteY114" fmla="*/ 1955445 h 8436999"/>
              <a:gd name="connsiteX115" fmla="*/ 7697643 w 7993627"/>
              <a:gd name="connsiteY115" fmla="*/ 2001395 h 8436999"/>
              <a:gd name="connsiteX116" fmla="*/ 7659369 w 7993627"/>
              <a:gd name="connsiteY116" fmla="*/ 2044793 h 8436999"/>
              <a:gd name="connsiteX117" fmla="*/ 7618545 w 7993627"/>
              <a:gd name="connsiteY117" fmla="*/ 2085637 h 8436999"/>
              <a:gd name="connsiteX118" fmla="*/ 7572617 w 7993627"/>
              <a:gd name="connsiteY118" fmla="*/ 2126482 h 8436999"/>
              <a:gd name="connsiteX119" fmla="*/ 7529239 w 7993627"/>
              <a:gd name="connsiteY119" fmla="*/ 2162221 h 8436999"/>
              <a:gd name="connsiteX120" fmla="*/ 7480759 w 7993627"/>
              <a:gd name="connsiteY120" fmla="*/ 2197960 h 8436999"/>
              <a:gd name="connsiteX121" fmla="*/ 7432279 w 7993627"/>
              <a:gd name="connsiteY121" fmla="*/ 2231147 h 8436999"/>
              <a:gd name="connsiteX122" fmla="*/ 7381247 w 7993627"/>
              <a:gd name="connsiteY122" fmla="*/ 2261780 h 8436999"/>
              <a:gd name="connsiteX123" fmla="*/ 7330217 w 7993627"/>
              <a:gd name="connsiteY123" fmla="*/ 2289861 h 8436999"/>
              <a:gd name="connsiteX124" fmla="*/ 7274083 w 7993627"/>
              <a:gd name="connsiteY124" fmla="*/ 2315389 h 8436999"/>
              <a:gd name="connsiteX125" fmla="*/ 7217947 w 7993627"/>
              <a:gd name="connsiteY125" fmla="*/ 2338365 h 8436999"/>
              <a:gd name="connsiteX126" fmla="*/ 7159261 w 7993627"/>
              <a:gd name="connsiteY126" fmla="*/ 2358786 h 8436999"/>
              <a:gd name="connsiteX127" fmla="*/ 7100575 w 7993627"/>
              <a:gd name="connsiteY127" fmla="*/ 2376656 h 8436999"/>
              <a:gd name="connsiteX128" fmla="*/ 0 w 7993627"/>
              <a:gd name="connsiteY128" fmla="*/ 4284534 h 8436999"/>
              <a:gd name="connsiteX129" fmla="*/ 0 w 7993627"/>
              <a:gd name="connsiteY129" fmla="*/ 1780350 h 8436999"/>
              <a:gd name="connsiteX130" fmla="*/ 6477991 w 7993627"/>
              <a:gd name="connsiteY130" fmla="*/ 38292 h 8436999"/>
              <a:gd name="connsiteX131" fmla="*/ 6539229 w 7993627"/>
              <a:gd name="connsiteY131" fmla="*/ 25529 h 8436999"/>
              <a:gd name="connsiteX132" fmla="*/ 6597913 w 7993627"/>
              <a:gd name="connsiteY132" fmla="*/ 12764 h 8436999"/>
              <a:gd name="connsiteX133" fmla="*/ 6659151 w 7993627"/>
              <a:gd name="connsiteY133" fmla="*/ 5106 h 8436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7993627" h="8436999">
                <a:moveTo>
                  <a:pt x="5137046" y="3139940"/>
                </a:moveTo>
                <a:lnTo>
                  <a:pt x="5272345" y="3142492"/>
                </a:lnTo>
                <a:lnTo>
                  <a:pt x="5410196" y="3150147"/>
                </a:lnTo>
                <a:lnTo>
                  <a:pt x="5545494" y="3165457"/>
                </a:lnTo>
                <a:lnTo>
                  <a:pt x="5680792" y="3190973"/>
                </a:lnTo>
                <a:lnTo>
                  <a:pt x="5813538" y="3219041"/>
                </a:lnTo>
                <a:lnTo>
                  <a:pt x="5943731" y="3252211"/>
                </a:lnTo>
                <a:lnTo>
                  <a:pt x="6073923" y="3295587"/>
                </a:lnTo>
                <a:lnTo>
                  <a:pt x="6199011" y="3341516"/>
                </a:lnTo>
                <a:lnTo>
                  <a:pt x="6324097" y="3395099"/>
                </a:lnTo>
                <a:lnTo>
                  <a:pt x="6446631" y="3453785"/>
                </a:lnTo>
                <a:lnTo>
                  <a:pt x="6564061" y="3520125"/>
                </a:lnTo>
                <a:lnTo>
                  <a:pt x="6678935" y="3589018"/>
                </a:lnTo>
                <a:lnTo>
                  <a:pt x="6791259" y="3663013"/>
                </a:lnTo>
                <a:lnTo>
                  <a:pt x="6898477" y="3744664"/>
                </a:lnTo>
                <a:lnTo>
                  <a:pt x="7003141" y="3831418"/>
                </a:lnTo>
                <a:lnTo>
                  <a:pt x="7102701" y="3923274"/>
                </a:lnTo>
                <a:lnTo>
                  <a:pt x="7199707" y="4020234"/>
                </a:lnTo>
                <a:lnTo>
                  <a:pt x="7291607" y="4119744"/>
                </a:lnTo>
                <a:lnTo>
                  <a:pt x="7375851" y="4224358"/>
                </a:lnTo>
                <a:lnTo>
                  <a:pt x="7457539" y="4334076"/>
                </a:lnTo>
                <a:lnTo>
                  <a:pt x="7534123" y="4448897"/>
                </a:lnTo>
                <a:lnTo>
                  <a:pt x="7605601" y="4568821"/>
                </a:lnTo>
                <a:lnTo>
                  <a:pt x="7671975" y="4691296"/>
                </a:lnTo>
                <a:lnTo>
                  <a:pt x="7730689" y="4818874"/>
                </a:lnTo>
                <a:lnTo>
                  <a:pt x="7784297" y="4949005"/>
                </a:lnTo>
                <a:lnTo>
                  <a:pt x="7832801" y="5084238"/>
                </a:lnTo>
                <a:lnTo>
                  <a:pt x="7871093" y="5222022"/>
                </a:lnTo>
                <a:lnTo>
                  <a:pt x="7901727" y="5341947"/>
                </a:lnTo>
                <a:lnTo>
                  <a:pt x="7927253" y="5464422"/>
                </a:lnTo>
                <a:lnTo>
                  <a:pt x="7945123" y="5584345"/>
                </a:lnTo>
                <a:lnTo>
                  <a:pt x="7957887" y="5704269"/>
                </a:lnTo>
                <a:lnTo>
                  <a:pt x="7965547" y="5824193"/>
                </a:lnTo>
                <a:lnTo>
                  <a:pt x="7968099" y="5946668"/>
                </a:lnTo>
                <a:lnTo>
                  <a:pt x="7965547" y="6066592"/>
                </a:lnTo>
                <a:lnTo>
                  <a:pt x="7957887" y="6183963"/>
                </a:lnTo>
                <a:lnTo>
                  <a:pt x="7945123" y="6301336"/>
                </a:lnTo>
                <a:lnTo>
                  <a:pt x="7927253" y="6418708"/>
                </a:lnTo>
                <a:lnTo>
                  <a:pt x="7904279" y="6536080"/>
                </a:lnTo>
                <a:lnTo>
                  <a:pt x="7876199" y="6648350"/>
                </a:lnTo>
                <a:lnTo>
                  <a:pt x="7845565" y="6760618"/>
                </a:lnTo>
                <a:lnTo>
                  <a:pt x="7807273" y="6872887"/>
                </a:lnTo>
                <a:lnTo>
                  <a:pt x="7768981" y="6982605"/>
                </a:lnTo>
                <a:lnTo>
                  <a:pt x="7723031" y="7089770"/>
                </a:lnTo>
                <a:lnTo>
                  <a:pt x="7674527" y="7194384"/>
                </a:lnTo>
                <a:lnTo>
                  <a:pt x="7620919" y="7296448"/>
                </a:lnTo>
                <a:lnTo>
                  <a:pt x="7562203" y="7398511"/>
                </a:lnTo>
                <a:lnTo>
                  <a:pt x="7500937" y="7498022"/>
                </a:lnTo>
                <a:lnTo>
                  <a:pt x="7434565" y="7592429"/>
                </a:lnTo>
                <a:lnTo>
                  <a:pt x="7363087" y="7686838"/>
                </a:lnTo>
                <a:lnTo>
                  <a:pt x="7291607" y="7776143"/>
                </a:lnTo>
                <a:lnTo>
                  <a:pt x="7212471" y="7865448"/>
                </a:lnTo>
                <a:lnTo>
                  <a:pt x="7130781" y="7949648"/>
                </a:lnTo>
                <a:lnTo>
                  <a:pt x="7043985" y="8031300"/>
                </a:lnTo>
                <a:lnTo>
                  <a:pt x="6959743" y="8107847"/>
                </a:lnTo>
                <a:lnTo>
                  <a:pt x="6865291" y="8179290"/>
                </a:lnTo>
                <a:lnTo>
                  <a:pt x="6770837" y="8250734"/>
                </a:lnTo>
                <a:lnTo>
                  <a:pt x="6671277" y="8319628"/>
                </a:lnTo>
                <a:lnTo>
                  <a:pt x="6569167" y="8378312"/>
                </a:lnTo>
                <a:lnTo>
                  <a:pt x="6464501" y="8436999"/>
                </a:lnTo>
                <a:lnTo>
                  <a:pt x="0" y="8436999"/>
                </a:lnTo>
                <a:lnTo>
                  <a:pt x="0" y="4425610"/>
                </a:lnTo>
                <a:lnTo>
                  <a:pt x="4437580" y="3234350"/>
                </a:lnTo>
                <a:lnTo>
                  <a:pt x="4575432" y="3201180"/>
                </a:lnTo>
                <a:lnTo>
                  <a:pt x="4718388" y="3173112"/>
                </a:lnTo>
                <a:lnTo>
                  <a:pt x="4856238" y="3155250"/>
                </a:lnTo>
                <a:lnTo>
                  <a:pt x="4994090" y="3145044"/>
                </a:lnTo>
                <a:close/>
                <a:moveTo>
                  <a:pt x="6717839" y="0"/>
                </a:moveTo>
                <a:lnTo>
                  <a:pt x="6776525" y="0"/>
                </a:lnTo>
                <a:lnTo>
                  <a:pt x="6835211" y="0"/>
                </a:lnTo>
                <a:lnTo>
                  <a:pt x="6896447" y="2553"/>
                </a:lnTo>
                <a:lnTo>
                  <a:pt x="6952583" y="10212"/>
                </a:lnTo>
                <a:lnTo>
                  <a:pt x="7011271" y="20423"/>
                </a:lnTo>
                <a:lnTo>
                  <a:pt x="7069955" y="30634"/>
                </a:lnTo>
                <a:lnTo>
                  <a:pt x="7126091" y="45951"/>
                </a:lnTo>
                <a:lnTo>
                  <a:pt x="7182225" y="66373"/>
                </a:lnTo>
                <a:lnTo>
                  <a:pt x="7235807" y="86795"/>
                </a:lnTo>
                <a:lnTo>
                  <a:pt x="7289391" y="107218"/>
                </a:lnTo>
                <a:lnTo>
                  <a:pt x="7340423" y="132746"/>
                </a:lnTo>
                <a:lnTo>
                  <a:pt x="7391455" y="163379"/>
                </a:lnTo>
                <a:lnTo>
                  <a:pt x="7439935" y="191460"/>
                </a:lnTo>
                <a:lnTo>
                  <a:pt x="7488413" y="224647"/>
                </a:lnTo>
                <a:lnTo>
                  <a:pt x="7536895" y="260386"/>
                </a:lnTo>
                <a:lnTo>
                  <a:pt x="7580271" y="296125"/>
                </a:lnTo>
                <a:lnTo>
                  <a:pt x="7623647" y="334416"/>
                </a:lnTo>
                <a:lnTo>
                  <a:pt x="7664473" y="377814"/>
                </a:lnTo>
                <a:lnTo>
                  <a:pt x="7702747" y="418660"/>
                </a:lnTo>
                <a:lnTo>
                  <a:pt x="7741021" y="467162"/>
                </a:lnTo>
                <a:lnTo>
                  <a:pt x="7776741" y="513113"/>
                </a:lnTo>
                <a:lnTo>
                  <a:pt x="7807361" y="564169"/>
                </a:lnTo>
                <a:lnTo>
                  <a:pt x="7840533" y="612673"/>
                </a:lnTo>
                <a:lnTo>
                  <a:pt x="7868599" y="666281"/>
                </a:lnTo>
                <a:lnTo>
                  <a:pt x="7891563" y="719889"/>
                </a:lnTo>
                <a:lnTo>
                  <a:pt x="7914527" y="778604"/>
                </a:lnTo>
                <a:lnTo>
                  <a:pt x="7937491" y="837318"/>
                </a:lnTo>
                <a:lnTo>
                  <a:pt x="7955353" y="893480"/>
                </a:lnTo>
                <a:lnTo>
                  <a:pt x="7968111" y="954747"/>
                </a:lnTo>
                <a:lnTo>
                  <a:pt x="7980869" y="1016014"/>
                </a:lnTo>
                <a:lnTo>
                  <a:pt x="7988523" y="1077282"/>
                </a:lnTo>
                <a:lnTo>
                  <a:pt x="7993627" y="1135996"/>
                </a:lnTo>
                <a:lnTo>
                  <a:pt x="7993627" y="1194710"/>
                </a:lnTo>
                <a:lnTo>
                  <a:pt x="7993627" y="1255978"/>
                </a:lnTo>
                <a:lnTo>
                  <a:pt x="7991075" y="1314692"/>
                </a:lnTo>
                <a:lnTo>
                  <a:pt x="7983419" y="1373407"/>
                </a:lnTo>
                <a:lnTo>
                  <a:pt x="7973213" y="1432121"/>
                </a:lnTo>
                <a:lnTo>
                  <a:pt x="7963007" y="1488282"/>
                </a:lnTo>
                <a:lnTo>
                  <a:pt x="7947697" y="1546997"/>
                </a:lnTo>
                <a:lnTo>
                  <a:pt x="7929837" y="1600605"/>
                </a:lnTo>
                <a:lnTo>
                  <a:pt x="7906873" y="1656767"/>
                </a:lnTo>
                <a:lnTo>
                  <a:pt x="7883907" y="1707823"/>
                </a:lnTo>
                <a:lnTo>
                  <a:pt x="7860943" y="1761432"/>
                </a:lnTo>
                <a:lnTo>
                  <a:pt x="7832877" y="1809935"/>
                </a:lnTo>
                <a:lnTo>
                  <a:pt x="7802259" y="1860991"/>
                </a:lnTo>
                <a:lnTo>
                  <a:pt x="7769087" y="1909494"/>
                </a:lnTo>
                <a:lnTo>
                  <a:pt x="7735917" y="1955445"/>
                </a:lnTo>
                <a:lnTo>
                  <a:pt x="7697643" y="2001395"/>
                </a:lnTo>
                <a:lnTo>
                  <a:pt x="7659369" y="2044793"/>
                </a:lnTo>
                <a:lnTo>
                  <a:pt x="7618545" y="2085637"/>
                </a:lnTo>
                <a:lnTo>
                  <a:pt x="7572617" y="2126482"/>
                </a:lnTo>
                <a:lnTo>
                  <a:pt x="7529239" y="2162221"/>
                </a:lnTo>
                <a:lnTo>
                  <a:pt x="7480759" y="2197960"/>
                </a:lnTo>
                <a:lnTo>
                  <a:pt x="7432279" y="2231147"/>
                </a:lnTo>
                <a:lnTo>
                  <a:pt x="7381247" y="2261780"/>
                </a:lnTo>
                <a:lnTo>
                  <a:pt x="7330217" y="2289861"/>
                </a:lnTo>
                <a:lnTo>
                  <a:pt x="7274083" y="2315389"/>
                </a:lnTo>
                <a:lnTo>
                  <a:pt x="7217947" y="2338365"/>
                </a:lnTo>
                <a:lnTo>
                  <a:pt x="7159261" y="2358786"/>
                </a:lnTo>
                <a:lnTo>
                  <a:pt x="7100575" y="2376656"/>
                </a:lnTo>
                <a:lnTo>
                  <a:pt x="0" y="4284534"/>
                </a:lnTo>
                <a:lnTo>
                  <a:pt x="0" y="1780350"/>
                </a:lnTo>
                <a:lnTo>
                  <a:pt x="6477991" y="38292"/>
                </a:lnTo>
                <a:lnTo>
                  <a:pt x="6539229" y="25529"/>
                </a:lnTo>
                <a:lnTo>
                  <a:pt x="6597913" y="12764"/>
                </a:lnTo>
                <a:lnTo>
                  <a:pt x="6659151" y="5106"/>
                </a:lnTo>
                <a:close/>
              </a:path>
            </a:pathLst>
          </a:custGeom>
          <a:solidFill>
            <a:schemeClr val="bg2">
              <a:lumMod val="95000"/>
              <a:alpha val="6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3F3F3F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7">
            <a:extLst>
              <a:ext uri="{FF2B5EF4-FFF2-40B4-BE49-F238E27FC236}">
                <a16:creationId xmlns:a16="http://schemas.microsoft.com/office/drawing/2014/main" id="{71B32A22-52FF-8F27-B3C4-5948F21D67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2932052"/>
              </p:ext>
            </p:extLst>
          </p:nvPr>
        </p:nvGraphicFramePr>
        <p:xfrm>
          <a:off x="465280" y="2230773"/>
          <a:ext cx="11388437" cy="3814427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11388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4427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/>
                      <a:endParaRPr lang="ar-LY" sz="2000" b="1" dirty="0">
                        <a:effectLst/>
                      </a:endParaRPr>
                    </a:p>
                    <a:p>
                      <a:pPr algn="ctr" rtl="0"/>
                      <a:r>
                        <a:rPr lang="ar-LY" sz="2800" b="1" dirty="0">
                          <a:effectLst/>
                        </a:rPr>
                        <a:t>عنــــــــــــوان البــــــــــــــحث</a:t>
                      </a:r>
                    </a:p>
                    <a:p>
                      <a:pPr algn="ctr" rtl="0"/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Title 11">
            <a:extLst>
              <a:ext uri="{FF2B5EF4-FFF2-40B4-BE49-F238E27FC236}">
                <a16:creationId xmlns:a16="http://schemas.microsoft.com/office/drawing/2014/main" id="{9AABDAF9-E2FC-0074-DBF5-0B12791DE5E8}"/>
              </a:ext>
            </a:extLst>
          </p:cNvPr>
          <p:cNvSpPr txBox="1">
            <a:spLocks/>
          </p:cNvSpPr>
          <p:nvPr/>
        </p:nvSpPr>
        <p:spPr>
          <a:xfrm>
            <a:off x="477980" y="316057"/>
            <a:ext cx="11388437" cy="13506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7500"/>
          </a:bodyPr>
          <a:lstStyle>
            <a:lvl1pPr algn="r" rtl="1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ar-LY" sz="2400" b="1" kern="1400" dirty="0">
                <a:solidFill>
                  <a:schemeClr val="accent2">
                    <a:lumMod val="50000"/>
                  </a:schemeClr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 </a:t>
            </a:r>
          </a:p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ar-LY" sz="2400" b="1" kern="1400" dirty="0">
              <a:solidFill>
                <a:srgbClr val="BF8F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ar-LY" sz="2400" b="1" i="0" u="none" strike="noStrike" kern="1400" cap="none" spc="0" normalizeH="0" baseline="0" noProof="0" dirty="0">
              <a:ln>
                <a:noFill/>
              </a:ln>
              <a:solidFill>
                <a:srgbClr val="BF8F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صورة 1">
            <a:extLst>
              <a:ext uri="{FF2B5EF4-FFF2-40B4-BE49-F238E27FC236}">
                <a16:creationId xmlns:a16="http://schemas.microsoft.com/office/drawing/2014/main" id="{10886FCB-CE9D-8DAD-5D0E-A1A236136C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470" y="340932"/>
            <a:ext cx="1580550" cy="1188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308AD7-6720-1CD1-3132-9D62F18C3D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08" y="369067"/>
            <a:ext cx="1538291" cy="1188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335026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repeatCount="indefinite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9" dur="1500" fill="hold"/>
                                        <p:tgtEl>
                                          <p:spTgt spid="2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7">
            <a:extLst>
              <a:ext uri="{FF2B5EF4-FFF2-40B4-BE49-F238E27FC236}">
                <a16:creationId xmlns:a16="http://schemas.microsoft.com/office/drawing/2014/main" id="{ECDD010C-A1F4-64F6-9C97-B55212DCE0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1586116"/>
              </p:ext>
            </p:extLst>
          </p:nvPr>
        </p:nvGraphicFramePr>
        <p:xfrm>
          <a:off x="305383" y="1353457"/>
          <a:ext cx="11274507" cy="4422710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12745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22710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/>
                      <a:r>
                        <a:rPr lang="ar-LY" sz="2000" dirty="0">
                          <a:effectLst/>
                        </a:rPr>
                        <a:t> </a:t>
                      </a:r>
                      <a:endParaRPr lang="en-US" sz="2400" b="1" dirty="0">
                        <a:effectLst/>
                      </a:endParaRPr>
                    </a:p>
                    <a:p>
                      <a:pPr algn="ctr" rtl="0"/>
                      <a:endParaRPr lang="ar-LY" sz="3600" b="1" dirty="0">
                        <a:effectLst/>
                      </a:endParaRPr>
                    </a:p>
                    <a:p>
                      <a:pPr algn="ctr" rtl="0"/>
                      <a:r>
                        <a:rPr lang="ar-LY" sz="3600" b="1" dirty="0">
                          <a:effectLst/>
                        </a:rPr>
                        <a:t>نبذة عامــــــــــة عن الباحث</a:t>
                      </a:r>
                    </a:p>
                    <a:p>
                      <a:pPr algn="ctr" rtl="0"/>
                      <a:endParaRPr lang="ar-LY" sz="2000" dirty="0">
                        <a:effectLst/>
                      </a:endParaRPr>
                    </a:p>
                    <a:p>
                      <a:pPr algn="r" rtl="0">
                        <a:lnSpc>
                          <a:spcPct val="150000"/>
                        </a:lnSpc>
                      </a:pPr>
                      <a:r>
                        <a:rPr lang="ar-LY" sz="2400" b="1" dirty="0">
                          <a:effectLst/>
                        </a:rPr>
                        <a:t>        الاســـــــــــــم :</a:t>
                      </a:r>
                    </a:p>
                    <a:p>
                      <a:pPr algn="r" rtl="0">
                        <a:lnSpc>
                          <a:spcPct val="150000"/>
                        </a:lnSpc>
                      </a:pPr>
                      <a:r>
                        <a:rPr lang="ar-LY" sz="2400" b="1" dirty="0">
                          <a:effectLst/>
                        </a:rPr>
                        <a:t>     الدرجــة العلمية :</a:t>
                      </a:r>
                    </a:p>
                    <a:p>
                      <a:pPr algn="r" rtl="0">
                        <a:lnSpc>
                          <a:spcPct val="150000"/>
                        </a:lnSpc>
                      </a:pPr>
                      <a:r>
                        <a:rPr lang="ar-LY" sz="2400" b="1" dirty="0">
                          <a:effectLst/>
                        </a:rPr>
                        <a:t>        الجهــــــــــــة :                        </a:t>
                      </a:r>
                    </a:p>
                    <a:p>
                      <a:pPr algn="r" rtl="0">
                        <a:lnSpc>
                          <a:spcPct val="150000"/>
                        </a:lnSpc>
                      </a:pPr>
                      <a:r>
                        <a:rPr lang="ar-LY" sz="2400" b="1" dirty="0">
                          <a:effectLst/>
                        </a:rPr>
                        <a:t>     الاهتمامات العلمية :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190981D4-153A-EB08-2032-28DF7075EC9D}"/>
              </a:ext>
            </a:extLst>
          </p:cNvPr>
          <p:cNvSpPr/>
          <p:nvPr/>
        </p:nvSpPr>
        <p:spPr>
          <a:xfrm>
            <a:off x="881211" y="2231197"/>
            <a:ext cx="1331649" cy="211954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LY" sz="2400" b="1" dirty="0">
                <a:solidFill>
                  <a:schemeClr val="tx1"/>
                </a:solidFill>
              </a:rPr>
              <a:t>صورة الباحث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C65B3A-0BAC-4FE2-1AD0-DB77023E00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81" y="73385"/>
            <a:ext cx="1400431" cy="10818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صورة 1">
            <a:extLst>
              <a:ext uri="{FF2B5EF4-FFF2-40B4-BE49-F238E27FC236}">
                <a16:creationId xmlns:a16="http://schemas.microsoft.com/office/drawing/2014/main" id="{D9E8F669-BC0C-9281-8DFF-6544ADB4BE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340" y="1180"/>
            <a:ext cx="1580550" cy="1188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820972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2E14640F-0F01-66FB-C92D-12C3CCBD6A8C}"/>
              </a:ext>
            </a:extLst>
          </p:cNvPr>
          <p:cNvSpPr/>
          <p:nvPr/>
        </p:nvSpPr>
        <p:spPr>
          <a:xfrm>
            <a:off x="409576" y="1564044"/>
            <a:ext cx="10374852" cy="220800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LY" sz="4400" b="1" dirty="0"/>
              <a:t>مشكلة الدراسة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7DAEEFF2-4ACF-23E3-8621-941370A898AF}"/>
              </a:ext>
            </a:extLst>
          </p:cNvPr>
          <p:cNvSpPr/>
          <p:nvPr/>
        </p:nvSpPr>
        <p:spPr>
          <a:xfrm>
            <a:off x="333376" y="3936798"/>
            <a:ext cx="10451052" cy="236875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LY" sz="4800" b="1" dirty="0"/>
              <a:t>هدف الدراسة </a:t>
            </a:r>
          </a:p>
        </p:txBody>
      </p:sp>
      <p:pic>
        <p:nvPicPr>
          <p:cNvPr id="6" name="صورة 1">
            <a:extLst>
              <a:ext uri="{FF2B5EF4-FFF2-40B4-BE49-F238E27FC236}">
                <a16:creationId xmlns:a16="http://schemas.microsoft.com/office/drawing/2014/main" id="{215F2F1E-DCEB-BE79-6C00-769AD6B093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153" y="210966"/>
            <a:ext cx="1580550" cy="1188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7A0515-B53B-24E8-CCA5-BE5603642F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19" y="210966"/>
            <a:ext cx="1751557" cy="13530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863121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7">
            <a:extLst>
              <a:ext uri="{FF2B5EF4-FFF2-40B4-BE49-F238E27FC236}">
                <a16:creationId xmlns:a16="http://schemas.microsoft.com/office/drawing/2014/main" id="{ECDD010C-A1F4-64F6-9C97-B55212DCE0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2669369"/>
              </p:ext>
            </p:extLst>
          </p:nvPr>
        </p:nvGraphicFramePr>
        <p:xfrm>
          <a:off x="458746" y="2044035"/>
          <a:ext cx="11274507" cy="3705225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12745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5225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/>
                      <a:r>
                        <a:rPr lang="ar-LY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/>
                      <a:endParaRPr lang="ar-LY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511EFCE8-CEEC-ABCA-1CC2-A113AD2FC681}"/>
              </a:ext>
            </a:extLst>
          </p:cNvPr>
          <p:cNvSpPr/>
          <p:nvPr/>
        </p:nvSpPr>
        <p:spPr>
          <a:xfrm>
            <a:off x="1705779" y="1316665"/>
            <a:ext cx="8558073" cy="614989"/>
          </a:xfrm>
          <a:prstGeom prst="roundRect">
            <a:avLst/>
          </a:prstGeom>
          <a:solidFill>
            <a:srgbClr val="FFFFCC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الاطــــــار العــــــــام للدراســــــــــــــــــة </a:t>
            </a:r>
            <a:endParaRPr lang="ar-LY" sz="28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BFCAFD-99F8-DE8B-31F6-9D06C6B898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81" y="73385"/>
            <a:ext cx="1400431" cy="10818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صورة 1">
            <a:extLst>
              <a:ext uri="{FF2B5EF4-FFF2-40B4-BE49-F238E27FC236}">
                <a16:creationId xmlns:a16="http://schemas.microsoft.com/office/drawing/2014/main" id="{BA1550B8-A51D-A9FA-CBD0-D922D57568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703" y="128335"/>
            <a:ext cx="1580550" cy="1188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047709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7">
            <a:extLst>
              <a:ext uri="{FF2B5EF4-FFF2-40B4-BE49-F238E27FC236}">
                <a16:creationId xmlns:a16="http://schemas.microsoft.com/office/drawing/2014/main" id="{ECDD010C-A1F4-64F6-9C97-B55212DCE020}"/>
              </a:ext>
            </a:extLst>
          </p:cNvPr>
          <p:cNvGraphicFramePr>
            <a:graphicFrameLocks/>
          </p:cNvGraphicFramePr>
          <p:nvPr/>
        </p:nvGraphicFramePr>
        <p:xfrm>
          <a:off x="458746" y="2044035"/>
          <a:ext cx="11274507" cy="3705225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12745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5225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/>
                      <a:r>
                        <a:rPr lang="ar-LY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/>
                      <a:endParaRPr lang="ar-LY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511EFCE8-CEEC-ABCA-1CC2-A113AD2FC681}"/>
              </a:ext>
            </a:extLst>
          </p:cNvPr>
          <p:cNvSpPr/>
          <p:nvPr/>
        </p:nvSpPr>
        <p:spPr>
          <a:xfrm>
            <a:off x="1705779" y="1316665"/>
            <a:ext cx="8558073" cy="614989"/>
          </a:xfrm>
          <a:prstGeom prst="roundRect">
            <a:avLst/>
          </a:prstGeom>
          <a:solidFill>
            <a:srgbClr val="FFFFCC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LY" sz="28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8918C3-A32A-09FA-E2FC-F3112AA207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81" y="73385"/>
            <a:ext cx="1400431" cy="10818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صورة 1">
            <a:extLst>
              <a:ext uri="{FF2B5EF4-FFF2-40B4-BE49-F238E27FC236}">
                <a16:creationId xmlns:a16="http://schemas.microsoft.com/office/drawing/2014/main" id="{AB5A8359-07DB-51A8-7485-8C2D62EBD9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703" y="128335"/>
            <a:ext cx="1580550" cy="1188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69594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7">
            <a:extLst>
              <a:ext uri="{FF2B5EF4-FFF2-40B4-BE49-F238E27FC236}">
                <a16:creationId xmlns:a16="http://schemas.microsoft.com/office/drawing/2014/main" id="{ECDD010C-A1F4-64F6-9C97-B55212DCE020}"/>
              </a:ext>
            </a:extLst>
          </p:cNvPr>
          <p:cNvGraphicFramePr>
            <a:graphicFrameLocks/>
          </p:cNvGraphicFramePr>
          <p:nvPr/>
        </p:nvGraphicFramePr>
        <p:xfrm>
          <a:off x="458746" y="2044035"/>
          <a:ext cx="11274507" cy="3705225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12745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5225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/>
                      <a:r>
                        <a:rPr lang="ar-LY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/>
                      <a:endParaRPr lang="ar-LY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511EFCE8-CEEC-ABCA-1CC2-A113AD2FC681}"/>
              </a:ext>
            </a:extLst>
          </p:cNvPr>
          <p:cNvSpPr/>
          <p:nvPr/>
        </p:nvSpPr>
        <p:spPr>
          <a:xfrm>
            <a:off x="1705779" y="1316665"/>
            <a:ext cx="8558073" cy="614989"/>
          </a:xfrm>
          <a:prstGeom prst="roundRect">
            <a:avLst/>
          </a:prstGeom>
          <a:solidFill>
            <a:srgbClr val="FFFFCC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LY" sz="28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8918C3-A32A-09FA-E2FC-F3112AA207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81" y="73385"/>
            <a:ext cx="1400431" cy="10818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صورة 1">
            <a:extLst>
              <a:ext uri="{FF2B5EF4-FFF2-40B4-BE49-F238E27FC236}">
                <a16:creationId xmlns:a16="http://schemas.microsoft.com/office/drawing/2014/main" id="{AB5A8359-07DB-51A8-7485-8C2D62EBD9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703" y="128335"/>
            <a:ext cx="1580550" cy="1188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216696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7">
            <a:extLst>
              <a:ext uri="{FF2B5EF4-FFF2-40B4-BE49-F238E27FC236}">
                <a16:creationId xmlns:a16="http://schemas.microsoft.com/office/drawing/2014/main" id="{ECDD010C-A1F4-64F6-9C97-B55212DCE020}"/>
              </a:ext>
            </a:extLst>
          </p:cNvPr>
          <p:cNvGraphicFramePr>
            <a:graphicFrameLocks/>
          </p:cNvGraphicFramePr>
          <p:nvPr/>
        </p:nvGraphicFramePr>
        <p:xfrm>
          <a:off x="458746" y="2044035"/>
          <a:ext cx="11274507" cy="3705225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12745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5225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/>
                      <a:r>
                        <a:rPr lang="ar-LY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/>
                      <a:endParaRPr lang="ar-LY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511EFCE8-CEEC-ABCA-1CC2-A113AD2FC681}"/>
              </a:ext>
            </a:extLst>
          </p:cNvPr>
          <p:cNvSpPr/>
          <p:nvPr/>
        </p:nvSpPr>
        <p:spPr>
          <a:xfrm>
            <a:off x="1705779" y="1316665"/>
            <a:ext cx="8558073" cy="614989"/>
          </a:xfrm>
          <a:prstGeom prst="roundRect">
            <a:avLst/>
          </a:prstGeom>
          <a:solidFill>
            <a:srgbClr val="FFFFCC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LY" sz="28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8918C3-A32A-09FA-E2FC-F3112AA207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81" y="73385"/>
            <a:ext cx="1400431" cy="10818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صورة 1">
            <a:extLst>
              <a:ext uri="{FF2B5EF4-FFF2-40B4-BE49-F238E27FC236}">
                <a16:creationId xmlns:a16="http://schemas.microsoft.com/office/drawing/2014/main" id="{AB5A8359-07DB-51A8-7485-8C2D62EBD9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703" y="128335"/>
            <a:ext cx="1580550" cy="1188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110912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مخصص 1">
      <a:dk1>
        <a:sysClr val="windowText" lastClr="000000"/>
      </a:dk1>
      <a:lt1>
        <a:srgbClr val="3F3F3F"/>
      </a:lt1>
      <a:dk2>
        <a:srgbClr val="08090A"/>
      </a:dk2>
      <a:lt2>
        <a:srgbClr val="FFFFFF"/>
      </a:lt2>
      <a:accent1>
        <a:srgbClr val="1C2024"/>
      </a:accent1>
      <a:accent2>
        <a:srgbClr val="E8E8E8"/>
      </a:accent2>
      <a:accent3>
        <a:srgbClr val="BBC0C3"/>
      </a:accent3>
      <a:accent4>
        <a:srgbClr val="FFC600"/>
      </a:accent4>
      <a:accent5>
        <a:srgbClr val="6B7278"/>
      </a:accent5>
      <a:accent6>
        <a:srgbClr val="333A42"/>
      </a:accent6>
      <a:hlink>
        <a:srgbClr val="000000"/>
      </a:hlink>
      <a:folHlink>
        <a:srgbClr val="BF9400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32B36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1120</TotalTime>
  <Words>783</Words>
  <Application>Microsoft Office PowerPoint</Application>
  <PresentationFormat>Widescreen</PresentationFormat>
  <Paragraphs>58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Aldhabi</vt:lpstr>
      <vt:lpstr>Arial</vt:lpstr>
      <vt:lpstr>Calibri</vt:lpstr>
      <vt:lpstr>Monotype Koufi</vt:lpstr>
      <vt:lpstr>Montserrat ExtraBold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Ahmed Torky</dc:creator>
  <cp:lastModifiedBy>Salima</cp:lastModifiedBy>
  <cp:revision>129</cp:revision>
  <dcterms:created xsi:type="dcterms:W3CDTF">2022-06-03T00:37:56Z</dcterms:created>
  <dcterms:modified xsi:type="dcterms:W3CDTF">2024-06-13T09:47:00Z</dcterms:modified>
</cp:coreProperties>
</file>